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番号を押しただけで開く設定（工場出荷の状態）のときの面です。設定に合う面だけを印刷してください。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確定のボタン（上の楕円形のボタン）を押す設定のときの面です。設定に合う面だけを印刷してください。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オートロックを使っているときの面です。【　】には、デバイスの設定の「オートロックまでの時間」の秒数を入れてください。使っていないときは、記事の「オートロックを使っていない扉」の文例をお使いください。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PIN code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639062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03654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50542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9743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03654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50542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9743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03654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050542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9743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803654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50542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9743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2920" y="370332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11480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579876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1" name="鍵が開いた絵"/>
          <p:cNvSpPr/>
          <p:nvPr/>
        </p:nvSpPr>
        <p:spPr>
          <a:xfrm>
            <a:off x="4821174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24678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735574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58918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826764" y="370332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3826764" y="411480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300" dirty="0"/>
          </a:p>
        </p:txBody>
      </p:sp>
      <p:sp>
        <p:nvSpPr>
          <p:cNvPr id="27" name="押し方のこつの囲み"/>
          <p:cNvSpPr/>
          <p:nvPr/>
        </p:nvSpPr>
        <p:spPr>
          <a:xfrm>
            <a:off x="457200" y="457200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28" name="押し方のこつ"/>
          <p:cNvSpPr txBox="1"/>
          <p:nvPr/>
        </p:nvSpPr>
        <p:spPr>
          <a:xfrm>
            <a:off x="731520" y="461772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</a:t>
            </a:r>
            <a:endParaRPr lang="en-US" sz="18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800" dirty="0"/>
          </a:p>
        </p:txBody>
      </p:sp>
      <p:sp>
        <p:nvSpPr>
          <p:cNvPr id="29" name="注意1の点"/>
          <p:cNvSpPr/>
          <p:nvPr/>
        </p:nvSpPr>
        <p:spPr>
          <a:xfrm>
            <a:off x="566928" y="56327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0" name="注意1"/>
          <p:cNvSpPr txBox="1"/>
          <p:nvPr/>
        </p:nvSpPr>
        <p:spPr>
          <a:xfrm>
            <a:off x="804672" y="5532120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押し間違えたときは、10秒ほど何も押さずに待ってから、最初から押し直してください。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press a wrong button, wait about 10 seconds, then start again from the beginning.</a:t>
            </a:r>
            <a:endParaRPr lang="en-US" sz="1400" dirty="0"/>
          </a:p>
        </p:txBody>
      </p:sp>
      <p:sp>
        <p:nvSpPr>
          <p:cNvPr id="31" name="注意2の点"/>
          <p:cNvSpPr/>
          <p:nvPr/>
        </p:nvSpPr>
        <p:spPr>
          <a:xfrm>
            <a:off x="566928" y="6510528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2" name="注意2"/>
          <p:cNvSpPr txBox="1"/>
          <p:nvPr/>
        </p:nvSpPr>
        <p:spPr>
          <a:xfrm>
            <a:off x="804672" y="6409944"/>
            <a:ext cx="62362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赤く光って開かないときは、番号を確かめて押し直してください。2〜3回押しても開かないときは、1分ほど待ってからもう一度お試しください。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light turns red, check your PIN code and try again. If it still does not open after 2 or 3 tries, wait about 1 minute and try once more.</a:t>
            </a:r>
            <a:endParaRPr lang="en-US" sz="1400" dirty="0"/>
          </a:p>
        </p:txBody>
      </p:sp>
      <p:sp>
        <p:nvSpPr>
          <p:cNvPr id="33" name="注意3の点"/>
          <p:cNvSpPr/>
          <p:nvPr/>
        </p:nvSpPr>
        <p:spPr>
          <a:xfrm>
            <a:off x="566928" y="7571232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4" name="注意3"/>
          <p:cNvSpPr txBox="1"/>
          <p:nvPr/>
        </p:nvSpPr>
        <p:spPr>
          <a:xfrm>
            <a:off x="804672" y="7470648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ボタンを押しても光らない・音がしないときは、下の連絡先にご連絡ください。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buttons do not light up or beep, please contact us below.</a:t>
            </a:r>
            <a:endParaRPr lang="en-US" sz="1400" dirty="0"/>
          </a:p>
        </p:txBody>
      </p:sp>
      <p:sp>
        <p:nvSpPr>
          <p:cNvPr id="35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36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37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38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PIN code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085088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4968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96568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43456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968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96568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43456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968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96568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743456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4968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6568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43456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2920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1" name="楕円形のボタンの絵"/>
          <p:cNvSpPr/>
          <p:nvPr/>
        </p:nvSpPr>
        <p:spPr>
          <a:xfrm>
            <a:off x="3095244" y="2542032"/>
            <a:ext cx="1371600" cy="768096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323844" y="2724912"/>
            <a:ext cx="914400" cy="402336"/>
          </a:xfrm>
          <a:prstGeom prst="ellipse">
            <a:avLst/>
          </a:prstGeom>
          <a:solidFill>
            <a:srgbClr val="4A5056"/>
          </a:solidFill>
          <a:ln w="12700">
            <a:solidFill>
              <a:srgbClr val="4A5056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2718816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上の楕円ボタンを押す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2718816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oval button at the top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6" name="鍵が開いた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978652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89548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612892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934712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4934712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300" dirty="0"/>
          </a:p>
        </p:txBody>
      </p:sp>
      <p:sp>
        <p:nvSpPr>
          <p:cNvPr id="32" name="押し方のこつの囲み"/>
          <p:cNvSpPr/>
          <p:nvPr/>
        </p:nvSpPr>
        <p:spPr>
          <a:xfrm>
            <a:off x="457200" y="457200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3" name="押し方のこつ"/>
          <p:cNvSpPr txBox="1"/>
          <p:nvPr/>
        </p:nvSpPr>
        <p:spPr>
          <a:xfrm>
            <a:off x="731520" y="461772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</a:t>
            </a:r>
            <a:endParaRPr lang="en-US" sz="18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800" dirty="0"/>
          </a:p>
        </p:txBody>
      </p:sp>
      <p:sp>
        <p:nvSpPr>
          <p:cNvPr id="34" name="注意1の点"/>
          <p:cNvSpPr/>
          <p:nvPr/>
        </p:nvSpPr>
        <p:spPr>
          <a:xfrm>
            <a:off x="566928" y="56327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5" name="注意1"/>
          <p:cNvSpPr txBox="1"/>
          <p:nvPr/>
        </p:nvSpPr>
        <p:spPr>
          <a:xfrm>
            <a:off x="804672" y="5532120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押し間違えたときは、10秒ほど何も押さずに待ってから、最初から押し直してください。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press a wrong button, wait about 10 seconds, then start again from the beginning.</a:t>
            </a:r>
            <a:endParaRPr lang="en-US" sz="1400" dirty="0"/>
          </a:p>
        </p:txBody>
      </p:sp>
      <p:sp>
        <p:nvSpPr>
          <p:cNvPr id="36" name="注意2の点"/>
          <p:cNvSpPr/>
          <p:nvPr/>
        </p:nvSpPr>
        <p:spPr>
          <a:xfrm>
            <a:off x="566928" y="6510528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7" name="注意2"/>
          <p:cNvSpPr txBox="1"/>
          <p:nvPr/>
        </p:nvSpPr>
        <p:spPr>
          <a:xfrm>
            <a:off x="804672" y="6409944"/>
            <a:ext cx="62362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赤く光って開かないときは、番号を確かめて押し直してください。2〜3回押しても開かないときは、1分ほど待ってからもう一度お試しください。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light turns red, check your PIN code and try again. If it still does not open after 2 or 3 tries, wait about 1 minute and try once more.</a:t>
            </a:r>
            <a:endParaRPr lang="en-US" sz="1400" dirty="0"/>
          </a:p>
        </p:txBody>
      </p:sp>
      <p:sp>
        <p:nvSpPr>
          <p:cNvPr id="38" name="注意3の点"/>
          <p:cNvSpPr/>
          <p:nvPr/>
        </p:nvSpPr>
        <p:spPr>
          <a:xfrm>
            <a:off x="566928" y="7571232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9" name="注意3"/>
          <p:cNvSpPr txBox="1"/>
          <p:nvPr/>
        </p:nvSpPr>
        <p:spPr>
          <a:xfrm>
            <a:off x="804672" y="7470648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ボタンを押しても光らない・音がしないときは、下の連絡先にご連絡ください。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buttons do not light up or beep, please contact us below.</a:t>
            </a:r>
            <a:endParaRPr lang="en-US" sz="1400" dirty="0"/>
          </a:p>
        </p:txBody>
      </p:sp>
      <p:sp>
        <p:nvSpPr>
          <p:cNvPr id="40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1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2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3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548640"/>
            <a:ext cx="60990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鍵を開けてから【　】秒たつと、</a:t>
            </a:r>
            <a:endParaRPr lang="en-US" sz="24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自動で鍵がかかります</a:t>
            </a:r>
            <a:endParaRPr lang="en-US" sz="24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481328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locks automatically 【　】 seconds after it is unlocked.</a:t>
            </a:r>
            <a:endParaRPr lang="en-US" sz="1400" dirty="0"/>
          </a:p>
        </p:txBody>
      </p:sp>
      <p:sp>
        <p:nvSpPr>
          <p:cNvPr id="5" name="内側1の囲み"/>
          <p:cNvSpPr/>
          <p:nvPr/>
        </p:nvSpPr>
        <p:spPr>
          <a:xfrm>
            <a:off x="457200" y="2377440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6" name="内側1の番号"/>
          <p:cNvSpPr/>
          <p:nvPr/>
        </p:nvSpPr>
        <p:spPr>
          <a:xfrm>
            <a:off x="731520" y="2766060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7660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内側1"/>
          <p:cNvSpPr txBox="1"/>
          <p:nvPr/>
        </p:nvSpPr>
        <p:spPr>
          <a:xfrm>
            <a:off x="1508760" y="2487168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扉を開けたままにしないでください。開いたまま鍵が出ると、扉が閉まらなくなります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Please do not leave the door open. If it locks while open, the door will not close.</a:t>
            </a:r>
            <a:endParaRPr lang="en-US" sz="1800" dirty="0"/>
          </a:p>
        </p:txBody>
      </p:sp>
      <p:sp>
        <p:nvSpPr>
          <p:cNvPr id="9" name="内側2の囲み"/>
          <p:cNvSpPr/>
          <p:nvPr/>
        </p:nvSpPr>
        <p:spPr>
          <a:xfrm>
            <a:off x="457200" y="3867912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0" name="内側2の番号"/>
          <p:cNvSpPr/>
          <p:nvPr/>
        </p:nvSpPr>
        <p:spPr>
          <a:xfrm>
            <a:off x="731520" y="4256532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565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内側2"/>
          <p:cNvSpPr txBox="1"/>
          <p:nvPr/>
        </p:nvSpPr>
        <p:spPr>
          <a:xfrm>
            <a:off x="1508760" y="3977640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お出かけのときは、暗証番号を控えてからお出かけください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Before you go out, make sure you have your PIN code.</a:t>
            </a:r>
            <a:endParaRPr lang="en-US" sz="1800" dirty="0"/>
          </a:p>
        </p:txBody>
      </p:sp>
      <p:sp>
        <p:nvSpPr>
          <p:cNvPr id="13" name="内側3の囲み"/>
          <p:cNvSpPr/>
          <p:nvPr/>
        </p:nvSpPr>
        <p:spPr>
          <a:xfrm>
            <a:off x="457200" y="5358384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4" name="内側3の番号"/>
          <p:cNvSpPr/>
          <p:nvPr/>
        </p:nvSpPr>
        <p:spPr>
          <a:xfrm>
            <a:off x="731520" y="5747004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7470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内側3"/>
          <p:cNvSpPr txBox="1"/>
          <p:nvPr/>
        </p:nvSpPr>
        <p:spPr>
          <a:xfrm>
            <a:off x="1508760" y="5468112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戻るときも、同じ番号で入れます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 can use the same code to come back in.</a:t>
            </a:r>
            <a:endParaRPr lang="en-US" sz="1800" dirty="0"/>
          </a:p>
        </p:txBody>
      </p:sp>
      <p:sp>
        <p:nvSpPr>
          <p:cNvPr id="17" name="内側4の囲み"/>
          <p:cNvSpPr/>
          <p:nvPr/>
        </p:nvSpPr>
        <p:spPr>
          <a:xfrm>
            <a:off x="457200" y="6848856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8" name="内側の操作の絵"/>
          <p:cNvSpPr/>
          <p:nvPr/>
        </p:nvSpPr>
        <p:spPr>
          <a:xfrm>
            <a:off x="731520" y="7237476"/>
            <a:ext cx="548640" cy="548640"/>
          </a:xfrm>
          <a:prstGeom prst="ellipse">
            <a:avLst/>
          </a:prstGeom>
          <a:solidFill>
            <a:srgbClr val="C8CED3"/>
          </a:solidFill>
          <a:ln w="19050">
            <a:solidFill>
              <a:srgbClr val="8A949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41832" y="7292340"/>
            <a:ext cx="128016" cy="438912"/>
          </a:xfrm>
          <a:prstGeom prst="roundRect">
            <a:avLst>
              <a:gd name="adj" fmla="val 50000"/>
            </a:avLst>
          </a:prstGeom>
          <a:solidFill>
            <a:srgbClr val="6B747B"/>
          </a:solidFill>
          <a:ln w="12700">
            <a:solidFill>
              <a:srgbClr val="6B747B"/>
            </a:solidFill>
            <a:prstDash val="solid"/>
          </a:ln>
        </p:spPr>
      </p:sp>
      <p:sp>
        <p:nvSpPr>
          <p:cNvPr id="20" name="内側4"/>
          <p:cNvSpPr txBox="1"/>
          <p:nvPr/>
        </p:nvSpPr>
        <p:spPr>
          <a:xfrm>
            <a:off x="1508760" y="6958584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内側のつまみを回すと、鍵が開いたり閉まったりします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Turn the knob on the inside to lock or unlock the door.</a:t>
            </a:r>
            <a:endParaRPr lang="en-US" sz="1800" dirty="0"/>
          </a:p>
        </p:txBody>
      </p:sp>
      <p:sp>
        <p:nvSpPr>
          <p:cNvPr id="21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22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23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24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扉の横に貼る案内（500i）</dc:title>
  <dc:subject>PptxGenJS Presentation</dc:subject>
  <dc:creator>RemoteLOCK サポート</dc:creator>
  <cp:lastModifiedBy>RemoteLOCK サポート</cp:lastModifiedBy>
  <cp:revision>1</cp:revision>
  <dcterms:created xsi:type="dcterms:W3CDTF">2026-10-10T13:32:56Z</dcterms:created>
  <dcterms:modified xsi:type="dcterms:W3CDTF">2026-10-10T13:32:56Z</dcterms:modified>
</cp:coreProperties>
</file>