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確定のボタン（✓）を押さない設定にしているときは、2つ目の手順「✓ を押す」を消してください。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オートロックを使っているときの面です。使っていないときは、記事の「オートロックを使っていない扉」の文例をお使いください。
8j系・E06系の内側の使い方は、記事「ゲストへの利用案内の画像」の「内側」の画像をお使いください。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暗証番号で入れます</a:t>
            </a:r>
            <a:endParaRPr lang="en-US" sz="40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PIN code</a:t>
            </a:r>
            <a:endParaRPr lang="en-US" sz="2000" dirty="0"/>
          </a:p>
        </p:txBody>
      </p:sp>
      <p:sp>
        <p:nvSpPr>
          <p:cNvPr id="5" name="テンキーの絵"/>
          <p:cNvSpPr/>
          <p:nvPr/>
        </p:nvSpPr>
        <p:spPr>
          <a:xfrm>
            <a:off x="1085088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49680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96568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43456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9680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96568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43456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9680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96568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743456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49680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96568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702308" y="3186684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471928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1" name="確定のボタンの絵"/>
          <p:cNvSpPr/>
          <p:nvPr/>
        </p:nvSpPr>
        <p:spPr>
          <a:xfrm>
            <a:off x="3159252" y="2304288"/>
            <a:ext cx="1243584" cy="1243584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159252" y="2304288"/>
            <a:ext cx="1243584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4800" dirty="0"/>
          </a:p>
        </p:txBody>
      </p:sp>
      <p:sp>
        <p:nvSpPr>
          <p:cNvPr id="23" name="Text 21"/>
          <p:cNvSpPr txBox="1"/>
          <p:nvPr/>
        </p:nvSpPr>
        <p:spPr>
          <a:xfrm>
            <a:off x="2718816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2718816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687824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6" name="緑色の光の絵"/>
          <p:cNvSpPr/>
          <p:nvPr/>
        </p:nvSpPr>
        <p:spPr>
          <a:xfrm>
            <a:off x="5375148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649468" y="2578608"/>
            <a:ext cx="694944" cy="694944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934712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934712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1300" dirty="0"/>
          </a:p>
        </p:txBody>
      </p:sp>
      <p:sp>
        <p:nvSpPr>
          <p:cNvPr id="30" name="押し方のこつの囲み"/>
          <p:cNvSpPr/>
          <p:nvPr/>
        </p:nvSpPr>
        <p:spPr>
          <a:xfrm>
            <a:off x="457200" y="457200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1" name="押し方のこつ"/>
          <p:cNvSpPr txBox="1"/>
          <p:nvPr/>
        </p:nvSpPr>
        <p:spPr>
          <a:xfrm>
            <a:off x="731520" y="461772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テンキーに指の腹でゆっくり触れてください</a:t>
            </a:r>
            <a:endParaRPr lang="en-US" sz="18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Touch the keypad slowly with your fingertip.</a:t>
            </a:r>
            <a:endParaRPr lang="en-US" sz="1800" dirty="0"/>
          </a:p>
        </p:txBody>
      </p:sp>
      <p:sp>
        <p:nvSpPr>
          <p:cNvPr id="32" name="注意1の点"/>
          <p:cNvSpPr/>
          <p:nvPr/>
        </p:nvSpPr>
        <p:spPr>
          <a:xfrm>
            <a:off x="566928" y="56327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3" name="注意1"/>
          <p:cNvSpPr txBox="1"/>
          <p:nvPr/>
        </p:nvSpPr>
        <p:spPr>
          <a:xfrm>
            <a:off x="804672" y="5532120"/>
            <a:ext cx="62362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ボタンは1つずつ、ゆっくり押してください。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buttons slowly, one at a time.</a:t>
            </a:r>
            <a:endParaRPr lang="en-US" sz="1400" dirty="0"/>
          </a:p>
        </p:txBody>
      </p:sp>
      <p:sp>
        <p:nvSpPr>
          <p:cNvPr id="34" name="注意2の点"/>
          <p:cNvSpPr/>
          <p:nvPr/>
        </p:nvSpPr>
        <p:spPr>
          <a:xfrm>
            <a:off x="566928" y="6144768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5" name="注意2"/>
          <p:cNvSpPr txBox="1"/>
          <p:nvPr/>
        </p:nvSpPr>
        <p:spPr>
          <a:xfrm>
            <a:off x="804672" y="6044184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押し間違えたときは、10秒ほど何も押さずに待ってから、最初から押し直してください。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press a wrong button, wait about 10 seconds, then start again from the beginning.</a:t>
            </a:r>
            <a:endParaRPr lang="en-US" sz="1400" dirty="0"/>
          </a:p>
        </p:txBody>
      </p:sp>
      <p:sp>
        <p:nvSpPr>
          <p:cNvPr id="36" name="注意3の点"/>
          <p:cNvSpPr/>
          <p:nvPr/>
        </p:nvSpPr>
        <p:spPr>
          <a:xfrm>
            <a:off x="566928" y="691286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7" name="注意3"/>
          <p:cNvSpPr txBox="1"/>
          <p:nvPr/>
        </p:nvSpPr>
        <p:spPr>
          <a:xfrm>
            <a:off x="804672" y="6812280"/>
            <a:ext cx="62362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赤く光って開かないときは、番号を確かめて押し直してください。2〜3回押しても開かないときは、1分ほど待ってからもう一度お試しください。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light turns red, check your PIN code and try again. If it still does not open after 2 or 3 tries, wait about 1 minute and try once more.</a:t>
            </a:r>
            <a:endParaRPr lang="en-US" sz="1400" dirty="0"/>
          </a:p>
        </p:txBody>
      </p:sp>
      <p:sp>
        <p:nvSpPr>
          <p:cNvPr id="38" name="注意4の点"/>
          <p:cNvSpPr/>
          <p:nvPr/>
        </p:nvSpPr>
        <p:spPr>
          <a:xfrm>
            <a:off x="566928" y="7863840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9" name="注意4"/>
          <p:cNvSpPr txBox="1"/>
          <p:nvPr/>
        </p:nvSpPr>
        <p:spPr>
          <a:xfrm>
            <a:off x="804672" y="7763256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ボタンを押しても光らない・音がしないときは、下の連絡先にご連絡ください。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buttons do not light up or beep, please contact us below.</a:t>
            </a:r>
            <a:endParaRPr lang="en-US" sz="1400" dirty="0"/>
          </a:p>
        </p:txBody>
      </p:sp>
      <p:sp>
        <p:nvSpPr>
          <p:cNvPr id="40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1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42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43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扉を閉めると、自動で鍵がかかります</a:t>
            </a:r>
            <a:endParaRPr lang="en-US" sz="26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locks automatically when it closes.</a:t>
            </a:r>
            <a:endParaRPr lang="en-US" sz="2000" dirty="0"/>
          </a:p>
        </p:txBody>
      </p:sp>
      <p:sp>
        <p:nvSpPr>
          <p:cNvPr id="5" name="内側1の囲み"/>
          <p:cNvSpPr/>
          <p:nvPr/>
        </p:nvSpPr>
        <p:spPr>
          <a:xfrm>
            <a:off x="457200" y="2377440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6" name="内側1の番号"/>
          <p:cNvSpPr/>
          <p:nvPr/>
        </p:nvSpPr>
        <p:spPr>
          <a:xfrm>
            <a:off x="731520" y="2766060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7660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内側1"/>
          <p:cNvSpPr txBox="1"/>
          <p:nvPr/>
        </p:nvSpPr>
        <p:spPr>
          <a:xfrm>
            <a:off x="1508760" y="2487168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お出かけのときは、暗証番号を控えてからお出かけください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Before you go out, make sure you have your PIN code.</a:t>
            </a:r>
            <a:endParaRPr lang="en-US" sz="1800" dirty="0"/>
          </a:p>
        </p:txBody>
      </p:sp>
      <p:sp>
        <p:nvSpPr>
          <p:cNvPr id="9" name="内側2の囲み"/>
          <p:cNvSpPr/>
          <p:nvPr/>
        </p:nvSpPr>
        <p:spPr>
          <a:xfrm>
            <a:off x="457200" y="3867912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0" name="内側2の番号"/>
          <p:cNvSpPr/>
          <p:nvPr/>
        </p:nvSpPr>
        <p:spPr>
          <a:xfrm>
            <a:off x="731520" y="4256532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565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内側2"/>
          <p:cNvSpPr txBox="1"/>
          <p:nvPr/>
        </p:nvSpPr>
        <p:spPr>
          <a:xfrm>
            <a:off x="1508760" y="3977640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戻るときも、同じ番号で入れます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 can use the same code to come back in.</a:t>
            </a:r>
            <a:endParaRPr lang="en-US" sz="1800" dirty="0"/>
          </a:p>
        </p:txBody>
      </p:sp>
      <p:sp>
        <p:nvSpPr>
          <p:cNvPr id="13" name="内側3の囲み"/>
          <p:cNvSpPr/>
          <p:nvPr/>
        </p:nvSpPr>
        <p:spPr>
          <a:xfrm>
            <a:off x="457200" y="5358384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4" name="内側3の番号"/>
          <p:cNvSpPr/>
          <p:nvPr/>
        </p:nvSpPr>
        <p:spPr>
          <a:xfrm>
            <a:off x="731520" y="5747004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74700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内側3"/>
          <p:cNvSpPr txBox="1"/>
          <p:nvPr/>
        </p:nvSpPr>
        <p:spPr>
          <a:xfrm>
            <a:off x="1508760" y="5468112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暗証番号は、ご利用の期間のあいだだけ使えます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 works only during your stay.</a:t>
            </a:r>
            <a:endParaRPr lang="en-US" sz="1800" dirty="0"/>
          </a:p>
        </p:txBody>
      </p:sp>
      <p:sp>
        <p:nvSpPr>
          <p:cNvPr id="17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18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19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20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扉の横に貼る案内（8j系・E06系）</dc:title>
  <dc:subject>PptxGenJS Presentation</dc:subject>
  <dc:creator>RemoteLOCK サポート</dc:creator>
  <cp:lastModifiedBy>RemoteLOCK サポート</cp:lastModifiedBy>
  <cp:revision>1</cp:revision>
  <dcterms:created xsi:type="dcterms:W3CDTF">2026-10-10T13:33:03Z</dcterms:created>
  <dcterms:modified xsi:type="dcterms:W3CDTF">2026-10-10T13:33:03Z</dcterms:modified>
</cp:coreProperties>
</file>