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番号を押しただけで開く設定（工場出荷の状態）のときの面です。設定に合う面だけを印刷してください。
オートロックを使っていない扉では、「出かけるとき」を記事の「オートロックを使っていない扉」の文面に書き換えてください。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番号を押しただけで開く設定（工場出荷の状態）のときの面です。設定に合う面だけを印刷してください。
オートロックを使っていない扉では、「出かけるとき」を記事の「オートロックを使っていない扉」の文面に書き換えてください。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番号を押しただけで開く設定（工場出荷の状態）のときのカードです。
印刷したあと、点線で4枚に切り分けてください。お名前と暗証番号は手書きで書き込み、封筒に入れてご本人にお渡しください。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確定のボタン（＊）を押す設定のときの面です。設定に合う面だけを印刷してください。
オートロックを使っていない扉では、「出かけるとき」を記事の「オートロックを使っていない扉」の文面に書き換えてください。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確定のボタン（＊）を押す設定のときの面です。設定に合う面だけを印刷してください。
オートロックを使っていない扉では、「出かけるとき」を記事の「オートロックを使っていない扉」の文面に書き換えてください。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確定のボタン（＊）を押す設定のときのカードです。
印刷したあと、点線で4枚に切り分けてください。お名前と暗証番号は手書きで書き込み、封筒に入れてご本人にお渡しください。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【建物名】の皆さまへ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暗証番号で開ける鍵に変わります</a:t>
            </a:r>
            <a:endParaRPr lang="en-US" sz="30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【○月○日（○）】から　【1階の共用玄関】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endParaRPr lang="en-US" sz="1400" dirty="0"/>
          </a:p>
        </p:txBody>
      </p:sp>
      <p:sp>
        <p:nvSpPr>
          <p:cNvPr id="8" name="テンキーの絵"/>
          <p:cNvSpPr/>
          <p:nvPr/>
        </p:nvSpPr>
        <p:spPr>
          <a:xfrm>
            <a:off x="3261665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63712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6782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69853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63712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16782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69853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63712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6782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69853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63712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16782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69853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404872" y="3547872"/>
            <a:ext cx="23088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614172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鍵が開いた絵"/>
          <p:cNvSpPr/>
          <p:nvPr/>
        </p:nvSpPr>
        <p:spPr>
          <a:xfrm>
            <a:off x="5537515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11687" y="2677363"/>
            <a:ext cx="260787" cy="351495"/>
          </a:xfrm>
          <a:prstGeom prst="roundRect">
            <a:avLst>
              <a:gd name="adj" fmla="val 50000"/>
            </a:avLst>
          </a:prstGeom>
          <a:ln w="47244">
            <a:solidFill>
              <a:srgbClr val="0640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04443" y="2949489"/>
            <a:ext cx="113386" cy="90708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684916" y="2994843"/>
            <a:ext cx="351495" cy="28346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768596" y="3547872"/>
            <a:ext cx="23088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400" dirty="0"/>
          </a:p>
        </p:txBody>
      </p:sp>
      <p:sp>
        <p:nvSpPr>
          <p:cNvPr id="28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出かけるとき</a:t>
            </a:r>
            <a:endParaRPr lang="en-US" sz="1400" dirty="0"/>
          </a:p>
        </p:txBody>
      </p:sp>
      <p:sp>
        <p:nvSpPr>
          <p:cNvPr id="31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扉を閉めると、自動で鍵がかかります。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暗証番号の受け取り方</a:t>
            </a:r>
            <a:endParaRPr lang="en-US" sz="1400" dirty="0"/>
          </a:p>
        </p:txBody>
      </p:sp>
      <p:sp>
        <p:nvSpPr>
          <p:cNvPr id="34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暗証番号は、お一人ずつ違います。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【○月○日（○）までに、管理室で番号のカードを封筒に入れてお渡しします。】</a:t>
            </a:r>
            <a:endParaRPr lang="en-US" sz="1450" dirty="0"/>
          </a:p>
        </p:txBody>
      </p:sp>
      <p:sp>
        <p:nvSpPr>
          <p:cNvPr id="35" name="Shape 33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今までの鍵</a:t>
            </a:r>
            <a:endParaRPr lang="en-US" sz="1400" dirty="0"/>
          </a:p>
        </p:txBody>
      </p:sp>
      <p:sp>
        <p:nvSpPr>
          <p:cNvPr id="37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【○月○日（○）までに、管理室へお返しください。】</a:t>
            </a:r>
            <a:endParaRPr lang="en-US" sz="1450" dirty="0"/>
          </a:p>
        </p:txBody>
      </p:sp>
      <p:sp>
        <p:nvSpPr>
          <p:cNvPr id="38" name="Shape 36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お願い</a:t>
            </a:r>
            <a:endParaRPr lang="en-US" sz="1400" dirty="0"/>
          </a:p>
        </p:txBody>
      </p:sp>
      <p:sp>
        <p:nvSpPr>
          <p:cNvPr id="40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暗証番号は、ほかの方に教えないでください。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ご家族や来客の方、業者の方の番号が必要なときは、管理室にお申し出ください。別の番号をお出しします。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番号のカードは、人の目に触れないところに保管してください。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番号を忘れたときや、変えたいときは、下の連絡先にご連絡ください。</a:t>
            </a:r>
            <a:endParaRPr lang="en-US" sz="1400" dirty="0"/>
          </a:p>
        </p:txBody>
      </p:sp>
      <p:sp>
        <p:nvSpPr>
          <p:cNvPr id="41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お問い合わせ</a:t>
            </a:r>
            <a:endParaRPr lang="en-US" sz="1400" dirty="0"/>
          </a:p>
        </p:txBody>
      </p:sp>
      <p:sp>
        <p:nvSpPr>
          <p:cNvPr id="43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【管理会社名・担当】</a:t>
            </a:r>
            <a:endParaRPr lang="en-US" sz="1800" dirty="0"/>
          </a:p>
        </p:txBody>
      </p:sp>
      <p:sp>
        <p:nvSpPr>
          <p:cNvPr id="44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電話：【電話番号】（受付：【平日 9:00〜18:00】）</a:t>
            </a:r>
            <a:endParaRPr lang="en-US" sz="1600" dirty="0"/>
          </a:p>
        </p:txBody>
      </p:sp>
      <p:sp>
        <p:nvSpPr>
          <p:cNvPr id="45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夜間・休日に入れないとき：【電話番号】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 all residents of 【building name】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door is changing to a PIN code lock</a:t>
            </a:r>
            <a:endParaRPr lang="en-US" sz="24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【date】　【Main entrance, 1st floor】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to open</a:t>
            </a:r>
            <a:endParaRPr lang="en-US" sz="1350" dirty="0"/>
          </a:p>
        </p:txBody>
      </p:sp>
      <p:sp>
        <p:nvSpPr>
          <p:cNvPr id="8" name="テンキーの絵"/>
          <p:cNvSpPr/>
          <p:nvPr/>
        </p:nvSpPr>
        <p:spPr>
          <a:xfrm>
            <a:off x="3261665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63712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6782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69853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63712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16782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69853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63712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6782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69853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63712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16782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69853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404872" y="3547872"/>
            <a:ext cx="23088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614172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鍵が開いた絵"/>
          <p:cNvSpPr/>
          <p:nvPr/>
        </p:nvSpPr>
        <p:spPr>
          <a:xfrm>
            <a:off x="5537515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11687" y="2677363"/>
            <a:ext cx="260787" cy="351495"/>
          </a:xfrm>
          <a:prstGeom prst="roundRect">
            <a:avLst>
              <a:gd name="adj" fmla="val 50000"/>
            </a:avLst>
          </a:prstGeom>
          <a:ln w="47244">
            <a:solidFill>
              <a:srgbClr val="0640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04443" y="2949489"/>
            <a:ext cx="113386" cy="90708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684916" y="2994843"/>
            <a:ext cx="351495" cy="28346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768596" y="3547872"/>
            <a:ext cx="23088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200" dirty="0"/>
          </a:p>
        </p:txBody>
      </p:sp>
      <p:sp>
        <p:nvSpPr>
          <p:cNvPr id="28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When you go out</a:t>
            </a:r>
            <a:endParaRPr lang="en-US" sz="1350" dirty="0"/>
          </a:p>
        </p:txBody>
      </p:sp>
      <p:sp>
        <p:nvSpPr>
          <p:cNvPr id="31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when it closes.</a:t>
            </a:r>
            <a:endParaRPr lang="en-US" sz="1350" dirty="0"/>
          </a:p>
        </p:txBody>
      </p:sp>
      <p:sp>
        <p:nvSpPr>
          <p:cNvPr id="32" name="Shape 30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350" dirty="0"/>
          </a:p>
        </p:txBody>
      </p:sp>
      <p:sp>
        <p:nvSpPr>
          <p:cNvPr id="34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Each person has a different PIN code.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【We will hand you a card with your PIN code in an envelope at the management office by MM/DD.】</a:t>
            </a:r>
            <a:endParaRPr lang="en-US" sz="1350" dirty="0"/>
          </a:p>
        </p:txBody>
      </p:sp>
      <p:sp>
        <p:nvSpPr>
          <p:cNvPr id="35" name="Shape 33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current key</a:t>
            </a:r>
            <a:endParaRPr lang="en-US" sz="1350" dirty="0"/>
          </a:p>
        </p:txBody>
      </p:sp>
      <p:sp>
        <p:nvSpPr>
          <p:cNvPr id="37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【Please return it to the management office by MM/DD.】</a:t>
            </a:r>
            <a:endParaRPr lang="en-US" sz="1350" dirty="0"/>
          </a:p>
        </p:txBody>
      </p:sp>
      <p:sp>
        <p:nvSpPr>
          <p:cNvPr id="38" name="Shape 36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Please note</a:t>
            </a:r>
            <a:endParaRPr lang="en-US" sz="1350" dirty="0"/>
          </a:p>
        </p:txBody>
      </p:sp>
      <p:sp>
        <p:nvSpPr>
          <p:cNvPr id="40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your PIN code with anyone.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your family, visitors, or contractors need to come in, please ask the management office. We will issue a separate code.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Keep your PIN code card where others cannot see it.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forget your PIN code or want to change it, please contact us below.</a:t>
            </a:r>
            <a:endParaRPr lang="en-US" sz="1300" dirty="0"/>
          </a:p>
        </p:txBody>
      </p:sp>
      <p:sp>
        <p:nvSpPr>
          <p:cNvPr id="41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Contact</a:t>
            </a:r>
            <a:endParaRPr lang="en-US" sz="1400" dirty="0"/>
          </a:p>
        </p:txBody>
      </p:sp>
      <p:sp>
        <p:nvSpPr>
          <p:cNvPr id="43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【Management company / name】</a:t>
            </a:r>
            <a:endParaRPr lang="en-US" sz="1800" dirty="0"/>
          </a:p>
        </p:txBody>
      </p:sp>
      <p:sp>
        <p:nvSpPr>
          <p:cNvPr id="44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Phone: 【phone number】 (【Weekdays 9:00-18:00】)</a:t>
            </a:r>
            <a:endParaRPr lang="en-US" sz="1500" dirty="0"/>
          </a:p>
        </p:txBody>
      </p:sp>
      <p:sp>
        <p:nvSpPr>
          <p:cNvPr id="45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At night or on holidays, if you cannot get in: 【phone number】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切り取り線（縦）"/>
          <p:cNvSpPr/>
          <p:nvPr/>
        </p:nvSpPr>
        <p:spPr>
          <a:xfrm>
            <a:off x="3781044" y="137160"/>
            <a:ext cx="0" cy="10415016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3" name="切り取り線（横）"/>
          <p:cNvSpPr/>
          <p:nvPr/>
        </p:nvSpPr>
        <p:spPr>
          <a:xfrm>
            <a:off x="137160" y="5344668"/>
            <a:ext cx="7287768" cy="0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4" name="カード1の枠"/>
          <p:cNvSpPr/>
          <p:nvPr/>
        </p:nvSpPr>
        <p:spPr>
          <a:xfrm>
            <a:off x="365760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5" name="カード1の見出しの囲み"/>
          <p:cNvSpPr/>
          <p:nvPr/>
        </p:nvSpPr>
        <p:spPr>
          <a:xfrm>
            <a:off x="365760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カード1の建物名"/>
          <p:cNvSpPr txBox="1"/>
          <p:nvPr/>
        </p:nvSpPr>
        <p:spPr>
          <a:xfrm>
            <a:off x="548640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8" name="カード1の見出し"/>
          <p:cNvSpPr txBox="1"/>
          <p:nvPr/>
        </p:nvSpPr>
        <p:spPr>
          <a:xfrm>
            <a:off x="548640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2" name="カード1の番号の欄"/>
          <p:cNvSpPr/>
          <p:nvPr/>
        </p:nvSpPr>
        <p:spPr>
          <a:xfrm>
            <a:off x="548640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3" name="カード1の使える日"/>
          <p:cNvSpPr txBox="1"/>
          <p:nvPr/>
        </p:nvSpPr>
        <p:spPr>
          <a:xfrm>
            <a:off x="548640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5" name="テンキーの絵"/>
          <p:cNvSpPr/>
          <p:nvPr/>
        </p:nvSpPr>
        <p:spPr>
          <a:xfrm>
            <a:off x="1123112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75781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254785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333790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75781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54785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333790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75781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54785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333790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75781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254785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333790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76072" y="3767328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" y="3961638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1939278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1" name="鍵が開いた絵"/>
          <p:cNvSpPr/>
          <p:nvPr/>
        </p:nvSpPr>
        <p:spPr>
          <a:xfrm>
            <a:off x="2533940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727061" y="3317443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826548" y="3457895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610018" y="3481304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2032254" y="3767328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36" name="Text 34"/>
          <p:cNvSpPr txBox="1"/>
          <p:nvPr/>
        </p:nvSpPr>
        <p:spPr>
          <a:xfrm>
            <a:off x="2032254" y="3961638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37" name="カード1のお願い"/>
          <p:cNvSpPr txBox="1"/>
          <p:nvPr/>
        </p:nvSpPr>
        <p:spPr>
          <a:xfrm>
            <a:off x="548640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38" name="カード1の連絡先の囲み"/>
          <p:cNvSpPr/>
          <p:nvPr/>
        </p:nvSpPr>
        <p:spPr>
          <a:xfrm>
            <a:off x="475488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39" name="カード1の連絡先"/>
          <p:cNvSpPr txBox="1"/>
          <p:nvPr/>
        </p:nvSpPr>
        <p:spPr>
          <a:xfrm>
            <a:off x="548640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40" name="カード2の枠"/>
          <p:cNvSpPr/>
          <p:nvPr/>
        </p:nvSpPr>
        <p:spPr>
          <a:xfrm>
            <a:off x="3918204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41" name="カード2の見出しの囲み"/>
          <p:cNvSpPr/>
          <p:nvPr/>
        </p:nvSpPr>
        <p:spPr>
          <a:xfrm>
            <a:off x="3918204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918204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3" name="カード2の建物名"/>
          <p:cNvSpPr txBox="1"/>
          <p:nvPr/>
        </p:nvSpPr>
        <p:spPr>
          <a:xfrm>
            <a:off x="4101084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44" name="カード2の見出し"/>
          <p:cNvSpPr txBox="1"/>
          <p:nvPr/>
        </p:nvSpPr>
        <p:spPr>
          <a:xfrm>
            <a:off x="4101084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101084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101084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101084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48" name="カード2の番号の欄"/>
          <p:cNvSpPr/>
          <p:nvPr/>
        </p:nvSpPr>
        <p:spPr>
          <a:xfrm>
            <a:off x="4101084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49" name="カード2の使える日"/>
          <p:cNvSpPr txBox="1"/>
          <p:nvPr/>
        </p:nvSpPr>
        <p:spPr>
          <a:xfrm>
            <a:off x="4101084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4101084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51" name="テンキーの絵"/>
          <p:cNvSpPr/>
          <p:nvPr/>
        </p:nvSpPr>
        <p:spPr>
          <a:xfrm>
            <a:off x="4675556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728225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807229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886234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728225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807229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886234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728225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807229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886234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728225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807229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886234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4128516" y="3767328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65" name="Text 63"/>
          <p:cNvSpPr txBox="1"/>
          <p:nvPr/>
        </p:nvSpPr>
        <p:spPr>
          <a:xfrm>
            <a:off x="4128516" y="3961638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66" name="Shape 64"/>
          <p:cNvSpPr/>
          <p:nvPr/>
        </p:nvSpPr>
        <p:spPr>
          <a:xfrm>
            <a:off x="5491722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67" name="鍵が開いた絵"/>
          <p:cNvSpPr/>
          <p:nvPr/>
        </p:nvSpPr>
        <p:spPr>
          <a:xfrm>
            <a:off x="6086384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6279505" y="3317443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6378992" y="3457895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6162462" y="3481304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5584698" y="3767328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72" name="Text 70"/>
          <p:cNvSpPr txBox="1"/>
          <p:nvPr/>
        </p:nvSpPr>
        <p:spPr>
          <a:xfrm>
            <a:off x="5584698" y="3961638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73" name="カード2のお願い"/>
          <p:cNvSpPr txBox="1"/>
          <p:nvPr/>
        </p:nvSpPr>
        <p:spPr>
          <a:xfrm>
            <a:off x="4101084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74" name="カード2の連絡先の囲み"/>
          <p:cNvSpPr/>
          <p:nvPr/>
        </p:nvSpPr>
        <p:spPr>
          <a:xfrm>
            <a:off x="4027932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75" name="カード2の連絡先"/>
          <p:cNvSpPr txBox="1"/>
          <p:nvPr/>
        </p:nvSpPr>
        <p:spPr>
          <a:xfrm>
            <a:off x="4101084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76" name="カード3の枠"/>
          <p:cNvSpPr/>
          <p:nvPr/>
        </p:nvSpPr>
        <p:spPr>
          <a:xfrm>
            <a:off x="365760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77" name="カード3の見出しの囲み"/>
          <p:cNvSpPr/>
          <p:nvPr/>
        </p:nvSpPr>
        <p:spPr>
          <a:xfrm>
            <a:off x="365760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65760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9" name="カード3の建物名"/>
          <p:cNvSpPr txBox="1"/>
          <p:nvPr/>
        </p:nvSpPr>
        <p:spPr>
          <a:xfrm>
            <a:off x="548640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80" name="カード3の見出し"/>
          <p:cNvSpPr txBox="1"/>
          <p:nvPr/>
        </p:nvSpPr>
        <p:spPr>
          <a:xfrm>
            <a:off x="548640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81" name="Text 79"/>
          <p:cNvSpPr txBox="1"/>
          <p:nvPr/>
        </p:nvSpPr>
        <p:spPr>
          <a:xfrm>
            <a:off x="548640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548640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83" name="Text 81"/>
          <p:cNvSpPr txBox="1"/>
          <p:nvPr/>
        </p:nvSpPr>
        <p:spPr>
          <a:xfrm>
            <a:off x="548640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84" name="カード3の番号の欄"/>
          <p:cNvSpPr/>
          <p:nvPr/>
        </p:nvSpPr>
        <p:spPr>
          <a:xfrm>
            <a:off x="548640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85" name="カード3の使える日"/>
          <p:cNvSpPr txBox="1"/>
          <p:nvPr/>
        </p:nvSpPr>
        <p:spPr>
          <a:xfrm>
            <a:off x="548640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86" name="Text 84"/>
          <p:cNvSpPr txBox="1"/>
          <p:nvPr/>
        </p:nvSpPr>
        <p:spPr>
          <a:xfrm>
            <a:off x="548640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87" name="テンキーの絵"/>
          <p:cNvSpPr/>
          <p:nvPr/>
        </p:nvSpPr>
        <p:spPr>
          <a:xfrm>
            <a:off x="1123112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1175781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1254785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333790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175781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254785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1333790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175781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1254785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333790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175781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254785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1333790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0" name="Text 98"/>
          <p:cNvSpPr txBox="1"/>
          <p:nvPr/>
        </p:nvSpPr>
        <p:spPr>
          <a:xfrm>
            <a:off x="576072" y="8883396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01" name="Text 99"/>
          <p:cNvSpPr txBox="1"/>
          <p:nvPr/>
        </p:nvSpPr>
        <p:spPr>
          <a:xfrm>
            <a:off x="576072" y="9077706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02" name="Shape 100"/>
          <p:cNvSpPr/>
          <p:nvPr/>
        </p:nvSpPr>
        <p:spPr>
          <a:xfrm>
            <a:off x="1939278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03" name="鍵が開いた絵"/>
          <p:cNvSpPr/>
          <p:nvPr/>
        </p:nvSpPr>
        <p:spPr>
          <a:xfrm>
            <a:off x="2533940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2727061" y="8433511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2826548" y="8573963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2610018" y="8597372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07" name="Text 105"/>
          <p:cNvSpPr txBox="1"/>
          <p:nvPr/>
        </p:nvSpPr>
        <p:spPr>
          <a:xfrm>
            <a:off x="2032254" y="8883396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108" name="Text 106"/>
          <p:cNvSpPr txBox="1"/>
          <p:nvPr/>
        </p:nvSpPr>
        <p:spPr>
          <a:xfrm>
            <a:off x="2032254" y="9077706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109" name="カード3のお願い"/>
          <p:cNvSpPr txBox="1"/>
          <p:nvPr/>
        </p:nvSpPr>
        <p:spPr>
          <a:xfrm>
            <a:off x="548640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10" name="カード3の連絡先の囲み"/>
          <p:cNvSpPr/>
          <p:nvPr/>
        </p:nvSpPr>
        <p:spPr>
          <a:xfrm>
            <a:off x="475488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11" name="カード3の連絡先"/>
          <p:cNvSpPr txBox="1"/>
          <p:nvPr/>
        </p:nvSpPr>
        <p:spPr>
          <a:xfrm>
            <a:off x="548640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112" name="カード4の枠"/>
          <p:cNvSpPr/>
          <p:nvPr/>
        </p:nvSpPr>
        <p:spPr>
          <a:xfrm>
            <a:off x="3918204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113" name="カード4の見出しの囲み"/>
          <p:cNvSpPr/>
          <p:nvPr/>
        </p:nvSpPr>
        <p:spPr>
          <a:xfrm>
            <a:off x="3918204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3918204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15" name="カード4の建物名"/>
          <p:cNvSpPr txBox="1"/>
          <p:nvPr/>
        </p:nvSpPr>
        <p:spPr>
          <a:xfrm>
            <a:off x="4101084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116" name="カード4の見出し"/>
          <p:cNvSpPr txBox="1"/>
          <p:nvPr/>
        </p:nvSpPr>
        <p:spPr>
          <a:xfrm>
            <a:off x="4101084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117" name="Text 115"/>
          <p:cNvSpPr txBox="1"/>
          <p:nvPr/>
        </p:nvSpPr>
        <p:spPr>
          <a:xfrm>
            <a:off x="4101084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18" name="Shape 116"/>
          <p:cNvSpPr/>
          <p:nvPr/>
        </p:nvSpPr>
        <p:spPr>
          <a:xfrm>
            <a:off x="4101084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19" name="Text 117"/>
          <p:cNvSpPr txBox="1"/>
          <p:nvPr/>
        </p:nvSpPr>
        <p:spPr>
          <a:xfrm>
            <a:off x="4101084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20" name="カード4の番号の欄"/>
          <p:cNvSpPr/>
          <p:nvPr/>
        </p:nvSpPr>
        <p:spPr>
          <a:xfrm>
            <a:off x="4101084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21" name="カード4の使える日"/>
          <p:cNvSpPr txBox="1"/>
          <p:nvPr/>
        </p:nvSpPr>
        <p:spPr>
          <a:xfrm>
            <a:off x="4101084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22" name="Text 120"/>
          <p:cNvSpPr txBox="1"/>
          <p:nvPr/>
        </p:nvSpPr>
        <p:spPr>
          <a:xfrm>
            <a:off x="4101084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23" name="テンキーの絵"/>
          <p:cNvSpPr/>
          <p:nvPr/>
        </p:nvSpPr>
        <p:spPr>
          <a:xfrm>
            <a:off x="4675556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4728225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4807229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4886234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4728225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4807229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4886234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4728225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4807229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4886234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4728225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4807229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4886234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6" name="Text 134"/>
          <p:cNvSpPr txBox="1"/>
          <p:nvPr/>
        </p:nvSpPr>
        <p:spPr>
          <a:xfrm>
            <a:off x="4128516" y="8883396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37" name="Text 135"/>
          <p:cNvSpPr txBox="1"/>
          <p:nvPr/>
        </p:nvSpPr>
        <p:spPr>
          <a:xfrm>
            <a:off x="4128516" y="9077706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38" name="Shape 136"/>
          <p:cNvSpPr/>
          <p:nvPr/>
        </p:nvSpPr>
        <p:spPr>
          <a:xfrm>
            <a:off x="5491722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39" name="鍵が開いた絵"/>
          <p:cNvSpPr/>
          <p:nvPr/>
        </p:nvSpPr>
        <p:spPr>
          <a:xfrm>
            <a:off x="6086384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6279505" y="8433511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6378992" y="8573963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6162462" y="8597372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43" name="Text 141"/>
          <p:cNvSpPr txBox="1"/>
          <p:nvPr/>
        </p:nvSpPr>
        <p:spPr>
          <a:xfrm>
            <a:off x="5584698" y="8883396"/>
            <a:ext cx="1401318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144" name="Text 142"/>
          <p:cNvSpPr txBox="1"/>
          <p:nvPr/>
        </p:nvSpPr>
        <p:spPr>
          <a:xfrm>
            <a:off x="5584698" y="9077706"/>
            <a:ext cx="1401318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145" name="カード4のお願い"/>
          <p:cNvSpPr txBox="1"/>
          <p:nvPr/>
        </p:nvSpPr>
        <p:spPr>
          <a:xfrm>
            <a:off x="4101084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46" name="カード4の連絡先の囲み"/>
          <p:cNvSpPr/>
          <p:nvPr/>
        </p:nvSpPr>
        <p:spPr>
          <a:xfrm>
            <a:off x="4027932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47" name="カード4の連絡先"/>
          <p:cNvSpPr txBox="1"/>
          <p:nvPr/>
        </p:nvSpPr>
        <p:spPr>
          <a:xfrm>
            <a:off x="4101084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【建物名】の皆さまへ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暗証番号で開ける鍵に変わります</a:t>
            </a:r>
            <a:endParaRPr lang="en-US" sz="30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【○月○日（○）】から　【1階の共用玄関】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endParaRPr lang="en-US" sz="1400" dirty="0"/>
          </a:p>
        </p:txBody>
      </p:sp>
      <p:sp>
        <p:nvSpPr>
          <p:cNvPr id="8" name="テンキーの絵"/>
          <p:cNvSpPr/>
          <p:nvPr/>
        </p:nvSpPr>
        <p:spPr>
          <a:xfrm>
            <a:off x="2867711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6975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2282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75899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6975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2282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75899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6975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2282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75899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6975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12282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75899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404872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826264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確定のボタンの絵"/>
          <p:cNvSpPr/>
          <p:nvPr/>
        </p:nvSpPr>
        <p:spPr>
          <a:xfrm>
            <a:off x="4355653" y="2632009"/>
            <a:ext cx="771022" cy="771022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355653" y="2632009"/>
            <a:ext cx="771022" cy="7710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7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</a:t>
            </a:r>
            <a:endParaRPr lang="en-US" sz="2976" dirty="0"/>
          </a:p>
        </p:txBody>
      </p:sp>
      <p:sp>
        <p:nvSpPr>
          <p:cNvPr id="25" name="Text 23"/>
          <p:cNvSpPr txBox="1"/>
          <p:nvPr/>
        </p:nvSpPr>
        <p:spPr>
          <a:xfrm>
            <a:off x="3980688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 を押す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02080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7" name="鍵が開いた絵"/>
          <p:cNvSpPr/>
          <p:nvPr/>
        </p:nvSpPr>
        <p:spPr>
          <a:xfrm>
            <a:off x="5931469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05641" y="2677363"/>
            <a:ext cx="260787" cy="351495"/>
          </a:xfrm>
          <a:prstGeom prst="roundRect">
            <a:avLst>
              <a:gd name="adj" fmla="val 50000"/>
            </a:avLst>
          </a:prstGeom>
          <a:ln w="47244">
            <a:solidFill>
              <a:srgbClr val="06405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98397" y="2949489"/>
            <a:ext cx="113386" cy="90708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078870" y="2994843"/>
            <a:ext cx="351495" cy="28346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556504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400" dirty="0"/>
          </a:p>
        </p:txBody>
      </p:sp>
      <p:sp>
        <p:nvSpPr>
          <p:cNvPr id="32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出かけるとき</a:t>
            </a:r>
            <a:endParaRPr lang="en-US" sz="1400" dirty="0"/>
          </a:p>
        </p:txBody>
      </p:sp>
      <p:sp>
        <p:nvSpPr>
          <p:cNvPr id="35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扉を閉めると、自動で鍵がかかります。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暗証番号の受け取り方</a:t>
            </a:r>
            <a:endParaRPr lang="en-US" sz="1400" dirty="0"/>
          </a:p>
        </p:txBody>
      </p:sp>
      <p:sp>
        <p:nvSpPr>
          <p:cNvPr id="38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暗証番号は、お一人ずつ違います。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【○月○日（○）までに、管理室で番号のカードを封筒に入れてお渡しします。】</a:t>
            </a:r>
            <a:endParaRPr lang="en-US" sz="1450" dirty="0"/>
          </a:p>
        </p:txBody>
      </p:sp>
      <p:sp>
        <p:nvSpPr>
          <p:cNvPr id="39" name="Shape 37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今までの鍵</a:t>
            </a:r>
            <a:endParaRPr lang="en-US" sz="1400" dirty="0"/>
          </a:p>
        </p:txBody>
      </p:sp>
      <p:sp>
        <p:nvSpPr>
          <p:cNvPr id="41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【○月○日（○）までに、管理室へお返しください。】</a:t>
            </a:r>
            <a:endParaRPr lang="en-US" sz="1450" dirty="0"/>
          </a:p>
        </p:txBody>
      </p:sp>
      <p:sp>
        <p:nvSpPr>
          <p:cNvPr id="42" name="Shape 40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お願い</a:t>
            </a:r>
            <a:endParaRPr lang="en-US" sz="1400" dirty="0"/>
          </a:p>
        </p:txBody>
      </p:sp>
      <p:sp>
        <p:nvSpPr>
          <p:cNvPr id="44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暗証番号は、ほかの方に教えないでください。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ご家族や来客の方、業者の方の番号が必要なときは、管理室にお申し出ください。別の番号をお出しします。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番号のカードは、人の目に触れないところに保管してください。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番号を忘れたときや、変えたいときは、下の連絡先にご連絡ください。</a:t>
            </a:r>
            <a:endParaRPr lang="en-US" sz="1400" dirty="0"/>
          </a:p>
        </p:txBody>
      </p:sp>
      <p:sp>
        <p:nvSpPr>
          <p:cNvPr id="45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お問い合わせ</a:t>
            </a:r>
            <a:endParaRPr lang="en-US" sz="1400" dirty="0"/>
          </a:p>
        </p:txBody>
      </p:sp>
      <p:sp>
        <p:nvSpPr>
          <p:cNvPr id="47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【管理会社名・担当】</a:t>
            </a:r>
            <a:endParaRPr lang="en-US" sz="1800" dirty="0"/>
          </a:p>
        </p:txBody>
      </p:sp>
      <p:sp>
        <p:nvSpPr>
          <p:cNvPr id="48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電話：【電話番号】（受付：【平日 9:00〜18:00】）</a:t>
            </a:r>
            <a:endParaRPr lang="en-US" sz="1600" dirty="0"/>
          </a:p>
        </p:txBody>
      </p:sp>
      <p:sp>
        <p:nvSpPr>
          <p:cNvPr id="49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夜間・休日に入れないとき：【電話番号】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 all residents of 【building name】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door is changing to a PIN code lock</a:t>
            </a:r>
            <a:endParaRPr lang="en-US" sz="24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【date】　【Main entrance, 1st floor】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to open</a:t>
            </a:r>
            <a:endParaRPr lang="en-US" sz="1350" dirty="0"/>
          </a:p>
        </p:txBody>
      </p:sp>
      <p:sp>
        <p:nvSpPr>
          <p:cNvPr id="8" name="テンキーの絵"/>
          <p:cNvSpPr/>
          <p:nvPr/>
        </p:nvSpPr>
        <p:spPr>
          <a:xfrm>
            <a:off x="2867711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6975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2282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75899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6975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2282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75899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6975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2282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75899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6975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12282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75899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404872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826264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確定のボタンの絵"/>
          <p:cNvSpPr/>
          <p:nvPr/>
        </p:nvSpPr>
        <p:spPr>
          <a:xfrm>
            <a:off x="4355653" y="2632009"/>
            <a:ext cx="771022" cy="771022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355653" y="2632009"/>
            <a:ext cx="771022" cy="7710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7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</a:t>
            </a:r>
            <a:endParaRPr lang="en-US" sz="2976" dirty="0"/>
          </a:p>
        </p:txBody>
      </p:sp>
      <p:sp>
        <p:nvSpPr>
          <p:cNvPr id="25" name="Text 23"/>
          <p:cNvSpPr txBox="1"/>
          <p:nvPr/>
        </p:nvSpPr>
        <p:spPr>
          <a:xfrm>
            <a:off x="3980688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*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402080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7" name="鍵が開いた絵"/>
          <p:cNvSpPr/>
          <p:nvPr/>
        </p:nvSpPr>
        <p:spPr>
          <a:xfrm>
            <a:off x="5931469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05641" y="2677363"/>
            <a:ext cx="260787" cy="351495"/>
          </a:xfrm>
          <a:prstGeom prst="roundRect">
            <a:avLst>
              <a:gd name="adj" fmla="val 50000"/>
            </a:avLst>
          </a:prstGeom>
          <a:ln w="47244">
            <a:solidFill>
              <a:srgbClr val="06405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98397" y="2949489"/>
            <a:ext cx="113386" cy="90708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078870" y="2994843"/>
            <a:ext cx="351495" cy="28346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556504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200" dirty="0"/>
          </a:p>
        </p:txBody>
      </p:sp>
      <p:sp>
        <p:nvSpPr>
          <p:cNvPr id="32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When you go out</a:t>
            </a:r>
            <a:endParaRPr lang="en-US" sz="1350" dirty="0"/>
          </a:p>
        </p:txBody>
      </p:sp>
      <p:sp>
        <p:nvSpPr>
          <p:cNvPr id="35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when it closes.</a:t>
            </a:r>
            <a:endParaRPr lang="en-US" sz="1350" dirty="0"/>
          </a:p>
        </p:txBody>
      </p:sp>
      <p:sp>
        <p:nvSpPr>
          <p:cNvPr id="36" name="Shape 34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350" dirty="0"/>
          </a:p>
        </p:txBody>
      </p:sp>
      <p:sp>
        <p:nvSpPr>
          <p:cNvPr id="38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Each person has a different PIN code.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【We will hand you a card with your PIN code in an envelope at the management office by MM/DD.】</a:t>
            </a:r>
            <a:endParaRPr lang="en-US" sz="1350" dirty="0"/>
          </a:p>
        </p:txBody>
      </p:sp>
      <p:sp>
        <p:nvSpPr>
          <p:cNvPr id="39" name="Shape 37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current key</a:t>
            </a:r>
            <a:endParaRPr lang="en-US" sz="1350" dirty="0"/>
          </a:p>
        </p:txBody>
      </p:sp>
      <p:sp>
        <p:nvSpPr>
          <p:cNvPr id="41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【Please return it to the management office by MM/DD.】</a:t>
            </a:r>
            <a:endParaRPr lang="en-US" sz="1350" dirty="0"/>
          </a:p>
        </p:txBody>
      </p:sp>
      <p:sp>
        <p:nvSpPr>
          <p:cNvPr id="42" name="Shape 40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Please note</a:t>
            </a:r>
            <a:endParaRPr lang="en-US" sz="1350" dirty="0"/>
          </a:p>
        </p:txBody>
      </p:sp>
      <p:sp>
        <p:nvSpPr>
          <p:cNvPr id="44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your PIN code with anyone.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your family, visitors, or contractors need to come in, please ask the management office. We will issue a separate code.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Keep your PIN code card where others cannot see it.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forget your PIN code or want to change it, please contact us below.</a:t>
            </a:r>
            <a:endParaRPr lang="en-US" sz="1300" dirty="0"/>
          </a:p>
        </p:txBody>
      </p:sp>
      <p:sp>
        <p:nvSpPr>
          <p:cNvPr id="45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Contact</a:t>
            </a:r>
            <a:endParaRPr lang="en-US" sz="1400" dirty="0"/>
          </a:p>
        </p:txBody>
      </p:sp>
      <p:sp>
        <p:nvSpPr>
          <p:cNvPr id="47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【Management company / name】</a:t>
            </a:r>
            <a:endParaRPr lang="en-US" sz="1800" dirty="0"/>
          </a:p>
        </p:txBody>
      </p:sp>
      <p:sp>
        <p:nvSpPr>
          <p:cNvPr id="48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Phone: 【phone number】 (【Weekdays 9:00-18:00】)</a:t>
            </a:r>
            <a:endParaRPr lang="en-US" sz="1500" dirty="0"/>
          </a:p>
        </p:txBody>
      </p:sp>
      <p:sp>
        <p:nvSpPr>
          <p:cNvPr id="49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At night or on holidays, if you cannot get in: 【phone number】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切り取り線（縦）"/>
          <p:cNvSpPr/>
          <p:nvPr/>
        </p:nvSpPr>
        <p:spPr>
          <a:xfrm>
            <a:off x="3781044" y="137160"/>
            <a:ext cx="0" cy="10415016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3" name="切り取り線（横）"/>
          <p:cNvSpPr/>
          <p:nvPr/>
        </p:nvSpPr>
        <p:spPr>
          <a:xfrm>
            <a:off x="137160" y="5344668"/>
            <a:ext cx="7287768" cy="0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4" name="カード1の枠"/>
          <p:cNvSpPr/>
          <p:nvPr/>
        </p:nvSpPr>
        <p:spPr>
          <a:xfrm>
            <a:off x="365760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5" name="カード1の見出しの囲み"/>
          <p:cNvSpPr/>
          <p:nvPr/>
        </p:nvSpPr>
        <p:spPr>
          <a:xfrm>
            <a:off x="365760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カード1の建物名"/>
          <p:cNvSpPr txBox="1"/>
          <p:nvPr/>
        </p:nvSpPr>
        <p:spPr>
          <a:xfrm>
            <a:off x="548640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8" name="カード1の見出し"/>
          <p:cNvSpPr txBox="1"/>
          <p:nvPr/>
        </p:nvSpPr>
        <p:spPr>
          <a:xfrm>
            <a:off x="548640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2" name="カード1の番号の欄"/>
          <p:cNvSpPr/>
          <p:nvPr/>
        </p:nvSpPr>
        <p:spPr>
          <a:xfrm>
            <a:off x="548640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3" name="カード1の使える日"/>
          <p:cNvSpPr txBox="1"/>
          <p:nvPr/>
        </p:nvSpPr>
        <p:spPr>
          <a:xfrm>
            <a:off x="548640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5" name="テンキーの絵"/>
          <p:cNvSpPr/>
          <p:nvPr/>
        </p:nvSpPr>
        <p:spPr>
          <a:xfrm>
            <a:off x="880415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33084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2088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91093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3084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2088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91093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084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2088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91093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084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12088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1093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76072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1453884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1" name="確定のボタンの絵"/>
          <p:cNvSpPr/>
          <p:nvPr/>
        </p:nvSpPr>
        <p:spPr>
          <a:xfrm>
            <a:off x="1805849" y="3294035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805849" y="3294035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</a:t>
            </a:r>
            <a:endParaRPr lang="en-US" sz="1536" dirty="0"/>
          </a:p>
        </p:txBody>
      </p:sp>
      <p:sp>
        <p:nvSpPr>
          <p:cNvPr id="33" name="Text 31"/>
          <p:cNvSpPr txBox="1"/>
          <p:nvPr/>
        </p:nvSpPr>
        <p:spPr>
          <a:xfrm>
            <a:off x="1546860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 を押す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1546860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*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2424672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6" name="鍵が開いた絵"/>
          <p:cNvSpPr/>
          <p:nvPr/>
        </p:nvSpPr>
        <p:spPr>
          <a:xfrm>
            <a:off x="2776637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969758" y="3317443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069245" y="3457895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852715" y="3481304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2517648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41" name="Text 39"/>
          <p:cNvSpPr txBox="1"/>
          <p:nvPr/>
        </p:nvSpPr>
        <p:spPr>
          <a:xfrm>
            <a:off x="2517648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42" name="カード1のお願い"/>
          <p:cNvSpPr txBox="1"/>
          <p:nvPr/>
        </p:nvSpPr>
        <p:spPr>
          <a:xfrm>
            <a:off x="548640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43" name="カード1の連絡先の囲み"/>
          <p:cNvSpPr/>
          <p:nvPr/>
        </p:nvSpPr>
        <p:spPr>
          <a:xfrm>
            <a:off x="475488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44" name="カード1の連絡先"/>
          <p:cNvSpPr txBox="1"/>
          <p:nvPr/>
        </p:nvSpPr>
        <p:spPr>
          <a:xfrm>
            <a:off x="548640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45" name="カード2の枠"/>
          <p:cNvSpPr/>
          <p:nvPr/>
        </p:nvSpPr>
        <p:spPr>
          <a:xfrm>
            <a:off x="3918204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46" name="カード2の見出しの囲み"/>
          <p:cNvSpPr/>
          <p:nvPr/>
        </p:nvSpPr>
        <p:spPr>
          <a:xfrm>
            <a:off x="3918204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918204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8" name="カード2の建物名"/>
          <p:cNvSpPr txBox="1"/>
          <p:nvPr/>
        </p:nvSpPr>
        <p:spPr>
          <a:xfrm>
            <a:off x="4101084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49" name="カード2の見出し"/>
          <p:cNvSpPr txBox="1"/>
          <p:nvPr/>
        </p:nvSpPr>
        <p:spPr>
          <a:xfrm>
            <a:off x="4101084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4101084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101084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101084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53" name="カード2の番号の欄"/>
          <p:cNvSpPr/>
          <p:nvPr/>
        </p:nvSpPr>
        <p:spPr>
          <a:xfrm>
            <a:off x="4101084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54" name="カード2の使える日"/>
          <p:cNvSpPr txBox="1"/>
          <p:nvPr/>
        </p:nvSpPr>
        <p:spPr>
          <a:xfrm>
            <a:off x="4101084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4101084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56" name="テンキーの絵"/>
          <p:cNvSpPr/>
          <p:nvPr/>
        </p:nvSpPr>
        <p:spPr>
          <a:xfrm>
            <a:off x="4432859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485528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564532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643537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485528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564532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43537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485528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564532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43537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485528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564532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43537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4128516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70" name="Text 68"/>
          <p:cNvSpPr txBox="1"/>
          <p:nvPr/>
        </p:nvSpPr>
        <p:spPr>
          <a:xfrm>
            <a:off x="4128516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71" name="Shape 69"/>
          <p:cNvSpPr/>
          <p:nvPr/>
        </p:nvSpPr>
        <p:spPr>
          <a:xfrm>
            <a:off x="5006328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72" name="確定のボタンの絵"/>
          <p:cNvSpPr/>
          <p:nvPr/>
        </p:nvSpPr>
        <p:spPr>
          <a:xfrm>
            <a:off x="5358293" y="3294035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73" name="Text 71"/>
          <p:cNvSpPr txBox="1"/>
          <p:nvPr/>
        </p:nvSpPr>
        <p:spPr>
          <a:xfrm>
            <a:off x="5358293" y="3294035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</a:t>
            </a:r>
            <a:endParaRPr lang="en-US" sz="1536" dirty="0"/>
          </a:p>
        </p:txBody>
      </p:sp>
      <p:sp>
        <p:nvSpPr>
          <p:cNvPr id="74" name="Text 72"/>
          <p:cNvSpPr txBox="1"/>
          <p:nvPr/>
        </p:nvSpPr>
        <p:spPr>
          <a:xfrm>
            <a:off x="5099304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 を押す</a:t>
            </a:r>
            <a:endParaRPr lang="en-US" sz="850" dirty="0"/>
          </a:p>
        </p:txBody>
      </p:sp>
      <p:sp>
        <p:nvSpPr>
          <p:cNvPr id="75" name="Text 73"/>
          <p:cNvSpPr txBox="1"/>
          <p:nvPr/>
        </p:nvSpPr>
        <p:spPr>
          <a:xfrm>
            <a:off x="5099304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*</a:t>
            </a:r>
            <a:endParaRPr lang="en-US" sz="700" dirty="0"/>
          </a:p>
        </p:txBody>
      </p:sp>
      <p:sp>
        <p:nvSpPr>
          <p:cNvPr id="76" name="Shape 74"/>
          <p:cNvSpPr/>
          <p:nvPr/>
        </p:nvSpPr>
        <p:spPr>
          <a:xfrm>
            <a:off x="5977116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77" name="鍵が開いた絵"/>
          <p:cNvSpPr/>
          <p:nvPr/>
        </p:nvSpPr>
        <p:spPr>
          <a:xfrm>
            <a:off x="6329081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6522202" y="3317443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6621689" y="3457895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6405159" y="3481304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1" name="Text 79"/>
          <p:cNvSpPr txBox="1"/>
          <p:nvPr/>
        </p:nvSpPr>
        <p:spPr>
          <a:xfrm>
            <a:off x="6070092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82" name="Text 80"/>
          <p:cNvSpPr txBox="1"/>
          <p:nvPr/>
        </p:nvSpPr>
        <p:spPr>
          <a:xfrm>
            <a:off x="6070092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83" name="カード2のお願い"/>
          <p:cNvSpPr txBox="1"/>
          <p:nvPr/>
        </p:nvSpPr>
        <p:spPr>
          <a:xfrm>
            <a:off x="4101084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84" name="カード2の連絡先の囲み"/>
          <p:cNvSpPr/>
          <p:nvPr/>
        </p:nvSpPr>
        <p:spPr>
          <a:xfrm>
            <a:off x="4027932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85" name="カード2の連絡先"/>
          <p:cNvSpPr txBox="1"/>
          <p:nvPr/>
        </p:nvSpPr>
        <p:spPr>
          <a:xfrm>
            <a:off x="4101084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86" name="カード3の枠"/>
          <p:cNvSpPr/>
          <p:nvPr/>
        </p:nvSpPr>
        <p:spPr>
          <a:xfrm>
            <a:off x="365760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87" name="カード3の見出しの囲み"/>
          <p:cNvSpPr/>
          <p:nvPr/>
        </p:nvSpPr>
        <p:spPr>
          <a:xfrm>
            <a:off x="365760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365760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9" name="カード3の建物名"/>
          <p:cNvSpPr txBox="1"/>
          <p:nvPr/>
        </p:nvSpPr>
        <p:spPr>
          <a:xfrm>
            <a:off x="548640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90" name="カード3の見出し"/>
          <p:cNvSpPr txBox="1"/>
          <p:nvPr/>
        </p:nvSpPr>
        <p:spPr>
          <a:xfrm>
            <a:off x="548640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91" name="Text 89"/>
          <p:cNvSpPr txBox="1"/>
          <p:nvPr/>
        </p:nvSpPr>
        <p:spPr>
          <a:xfrm>
            <a:off x="548640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92" name="Shape 90"/>
          <p:cNvSpPr/>
          <p:nvPr/>
        </p:nvSpPr>
        <p:spPr>
          <a:xfrm>
            <a:off x="548640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93" name="Text 91"/>
          <p:cNvSpPr txBox="1"/>
          <p:nvPr/>
        </p:nvSpPr>
        <p:spPr>
          <a:xfrm>
            <a:off x="548640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94" name="カード3の番号の欄"/>
          <p:cNvSpPr/>
          <p:nvPr/>
        </p:nvSpPr>
        <p:spPr>
          <a:xfrm>
            <a:off x="548640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95" name="カード3の使える日"/>
          <p:cNvSpPr txBox="1"/>
          <p:nvPr/>
        </p:nvSpPr>
        <p:spPr>
          <a:xfrm>
            <a:off x="548640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96" name="Text 94"/>
          <p:cNvSpPr txBox="1"/>
          <p:nvPr/>
        </p:nvSpPr>
        <p:spPr>
          <a:xfrm>
            <a:off x="548640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97" name="テンキーの絵"/>
          <p:cNvSpPr/>
          <p:nvPr/>
        </p:nvSpPr>
        <p:spPr>
          <a:xfrm>
            <a:off x="880415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933084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1012088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1091093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33084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12088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091093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33084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1012088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91093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933084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12088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091093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0" name="Text 108"/>
          <p:cNvSpPr txBox="1"/>
          <p:nvPr/>
        </p:nvSpPr>
        <p:spPr>
          <a:xfrm>
            <a:off x="576072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11" name="Text 109"/>
          <p:cNvSpPr txBox="1"/>
          <p:nvPr/>
        </p:nvSpPr>
        <p:spPr>
          <a:xfrm>
            <a:off x="576072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12" name="Shape 110"/>
          <p:cNvSpPr/>
          <p:nvPr/>
        </p:nvSpPr>
        <p:spPr>
          <a:xfrm>
            <a:off x="1453884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13" name="確定のボタンの絵"/>
          <p:cNvSpPr/>
          <p:nvPr/>
        </p:nvSpPr>
        <p:spPr>
          <a:xfrm>
            <a:off x="1805849" y="8410103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14" name="Text 112"/>
          <p:cNvSpPr txBox="1"/>
          <p:nvPr/>
        </p:nvSpPr>
        <p:spPr>
          <a:xfrm>
            <a:off x="1805849" y="8410103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</a:t>
            </a:r>
            <a:endParaRPr lang="en-US" sz="1536" dirty="0"/>
          </a:p>
        </p:txBody>
      </p:sp>
      <p:sp>
        <p:nvSpPr>
          <p:cNvPr id="115" name="Text 113"/>
          <p:cNvSpPr txBox="1"/>
          <p:nvPr/>
        </p:nvSpPr>
        <p:spPr>
          <a:xfrm>
            <a:off x="1546860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 を押す</a:t>
            </a:r>
            <a:endParaRPr lang="en-US" sz="850" dirty="0"/>
          </a:p>
        </p:txBody>
      </p:sp>
      <p:sp>
        <p:nvSpPr>
          <p:cNvPr id="116" name="Text 114"/>
          <p:cNvSpPr txBox="1"/>
          <p:nvPr/>
        </p:nvSpPr>
        <p:spPr>
          <a:xfrm>
            <a:off x="1546860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*</a:t>
            </a:r>
            <a:endParaRPr lang="en-US" sz="700" dirty="0"/>
          </a:p>
        </p:txBody>
      </p:sp>
      <p:sp>
        <p:nvSpPr>
          <p:cNvPr id="117" name="Shape 115"/>
          <p:cNvSpPr/>
          <p:nvPr/>
        </p:nvSpPr>
        <p:spPr>
          <a:xfrm>
            <a:off x="2424672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18" name="鍵が開いた絵"/>
          <p:cNvSpPr/>
          <p:nvPr/>
        </p:nvSpPr>
        <p:spPr>
          <a:xfrm>
            <a:off x="2776637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969758" y="8433511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3069245" y="8573963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852715" y="8597372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22" name="Text 120"/>
          <p:cNvSpPr txBox="1"/>
          <p:nvPr/>
        </p:nvSpPr>
        <p:spPr>
          <a:xfrm>
            <a:off x="2517648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123" name="Text 121"/>
          <p:cNvSpPr txBox="1"/>
          <p:nvPr/>
        </p:nvSpPr>
        <p:spPr>
          <a:xfrm>
            <a:off x="2517648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124" name="カード3のお願い"/>
          <p:cNvSpPr txBox="1"/>
          <p:nvPr/>
        </p:nvSpPr>
        <p:spPr>
          <a:xfrm>
            <a:off x="548640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25" name="カード3の連絡先の囲み"/>
          <p:cNvSpPr/>
          <p:nvPr/>
        </p:nvSpPr>
        <p:spPr>
          <a:xfrm>
            <a:off x="475488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26" name="カード3の連絡先"/>
          <p:cNvSpPr txBox="1"/>
          <p:nvPr/>
        </p:nvSpPr>
        <p:spPr>
          <a:xfrm>
            <a:off x="548640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127" name="カード4の枠"/>
          <p:cNvSpPr/>
          <p:nvPr/>
        </p:nvSpPr>
        <p:spPr>
          <a:xfrm>
            <a:off x="3918204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128" name="カード4の見出しの囲み"/>
          <p:cNvSpPr/>
          <p:nvPr/>
        </p:nvSpPr>
        <p:spPr>
          <a:xfrm>
            <a:off x="3918204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3918204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30" name="カード4の建物名"/>
          <p:cNvSpPr txBox="1"/>
          <p:nvPr/>
        </p:nvSpPr>
        <p:spPr>
          <a:xfrm>
            <a:off x="4101084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131" name="カード4の見出し"/>
          <p:cNvSpPr txBox="1"/>
          <p:nvPr/>
        </p:nvSpPr>
        <p:spPr>
          <a:xfrm>
            <a:off x="4101084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132" name="Text 130"/>
          <p:cNvSpPr txBox="1"/>
          <p:nvPr/>
        </p:nvSpPr>
        <p:spPr>
          <a:xfrm>
            <a:off x="4101084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33" name="Shape 131"/>
          <p:cNvSpPr/>
          <p:nvPr/>
        </p:nvSpPr>
        <p:spPr>
          <a:xfrm>
            <a:off x="4101084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34" name="Text 132"/>
          <p:cNvSpPr txBox="1"/>
          <p:nvPr/>
        </p:nvSpPr>
        <p:spPr>
          <a:xfrm>
            <a:off x="4101084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35" name="カード4の番号の欄"/>
          <p:cNvSpPr/>
          <p:nvPr/>
        </p:nvSpPr>
        <p:spPr>
          <a:xfrm>
            <a:off x="4101084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36" name="カード4の使える日"/>
          <p:cNvSpPr txBox="1"/>
          <p:nvPr/>
        </p:nvSpPr>
        <p:spPr>
          <a:xfrm>
            <a:off x="4101084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37" name="Text 135"/>
          <p:cNvSpPr txBox="1"/>
          <p:nvPr/>
        </p:nvSpPr>
        <p:spPr>
          <a:xfrm>
            <a:off x="4101084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38" name="テンキーの絵"/>
          <p:cNvSpPr/>
          <p:nvPr/>
        </p:nvSpPr>
        <p:spPr>
          <a:xfrm>
            <a:off x="4432859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4485528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4564532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4643537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4485528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4564532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4643537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4485528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4564532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643537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485528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564532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643537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1" name="Text 149"/>
          <p:cNvSpPr txBox="1"/>
          <p:nvPr/>
        </p:nvSpPr>
        <p:spPr>
          <a:xfrm>
            <a:off x="4128516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52" name="Text 150"/>
          <p:cNvSpPr txBox="1"/>
          <p:nvPr/>
        </p:nvSpPr>
        <p:spPr>
          <a:xfrm>
            <a:off x="4128516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53" name="Shape 151"/>
          <p:cNvSpPr/>
          <p:nvPr/>
        </p:nvSpPr>
        <p:spPr>
          <a:xfrm>
            <a:off x="5006328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54" name="確定のボタンの絵"/>
          <p:cNvSpPr/>
          <p:nvPr/>
        </p:nvSpPr>
        <p:spPr>
          <a:xfrm>
            <a:off x="5358293" y="8410103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55" name="Text 153"/>
          <p:cNvSpPr txBox="1"/>
          <p:nvPr/>
        </p:nvSpPr>
        <p:spPr>
          <a:xfrm>
            <a:off x="5358293" y="8410103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</a:t>
            </a:r>
            <a:endParaRPr lang="en-US" sz="1536" dirty="0"/>
          </a:p>
        </p:txBody>
      </p:sp>
      <p:sp>
        <p:nvSpPr>
          <p:cNvPr id="156" name="Text 154"/>
          <p:cNvSpPr txBox="1"/>
          <p:nvPr/>
        </p:nvSpPr>
        <p:spPr>
          <a:xfrm>
            <a:off x="5099304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 を押す</a:t>
            </a:r>
            <a:endParaRPr lang="en-US" sz="850" dirty="0"/>
          </a:p>
        </p:txBody>
      </p:sp>
      <p:sp>
        <p:nvSpPr>
          <p:cNvPr id="157" name="Text 155"/>
          <p:cNvSpPr txBox="1"/>
          <p:nvPr/>
        </p:nvSpPr>
        <p:spPr>
          <a:xfrm>
            <a:off x="5099304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*</a:t>
            </a:r>
            <a:endParaRPr lang="en-US" sz="700" dirty="0"/>
          </a:p>
        </p:txBody>
      </p:sp>
      <p:sp>
        <p:nvSpPr>
          <p:cNvPr id="158" name="Shape 156"/>
          <p:cNvSpPr/>
          <p:nvPr/>
        </p:nvSpPr>
        <p:spPr>
          <a:xfrm>
            <a:off x="5977116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59" name="鍵が開いた絵"/>
          <p:cNvSpPr/>
          <p:nvPr/>
        </p:nvSpPr>
        <p:spPr>
          <a:xfrm>
            <a:off x="6329081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6522202" y="8433511"/>
            <a:ext cx="134600" cy="181417"/>
          </a:xfrm>
          <a:prstGeom prst="roundRect">
            <a:avLst>
              <a:gd name="adj" fmla="val 50000"/>
            </a:avLst>
          </a:prstGeom>
          <a:ln w="24384">
            <a:solidFill>
              <a:srgbClr val="06405A"/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6621689" y="8573963"/>
            <a:ext cx="58522" cy="46817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6405159" y="8597372"/>
            <a:ext cx="181417" cy="146304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63" name="Text 161"/>
          <p:cNvSpPr txBox="1"/>
          <p:nvPr/>
        </p:nvSpPr>
        <p:spPr>
          <a:xfrm>
            <a:off x="6070092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850" dirty="0"/>
          </a:p>
        </p:txBody>
      </p:sp>
      <p:sp>
        <p:nvSpPr>
          <p:cNvPr id="164" name="Text 162"/>
          <p:cNvSpPr txBox="1"/>
          <p:nvPr/>
        </p:nvSpPr>
        <p:spPr>
          <a:xfrm>
            <a:off x="6070092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700" dirty="0"/>
          </a:p>
        </p:txBody>
      </p:sp>
      <p:sp>
        <p:nvSpPr>
          <p:cNvPr id="165" name="カード4のお願い"/>
          <p:cNvSpPr txBox="1"/>
          <p:nvPr/>
        </p:nvSpPr>
        <p:spPr>
          <a:xfrm>
            <a:off x="4101084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66" name="カード4の連絡先の囲み"/>
          <p:cNvSpPr/>
          <p:nvPr/>
        </p:nvSpPr>
        <p:spPr>
          <a:xfrm>
            <a:off x="4027932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67" name="カード4の連絡先"/>
          <p:cNvSpPr txBox="1"/>
          <p:nvPr/>
        </p:nvSpPr>
        <p:spPr>
          <a:xfrm>
            <a:off x="4101084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スマートロックに変わりますのお知らせ（700i）</dc:title>
  <dc:subject>PptxGenJS Presentation</dc:subject>
  <dc:creator>RemoteLOCK サポート</dc:creator>
  <cp:lastModifiedBy>RemoteLOCK サポート</cp:lastModifiedBy>
  <cp:revision>1</cp:revision>
  <dcterms:created xsi:type="dcterms:W3CDTF">2026-10-10T23:49:25Z</dcterms:created>
  <dcterms:modified xsi:type="dcterms:W3CDTF">2026-10-10T23:49:25Z</dcterms:modified>
</cp:coreProperties>
</file>