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カードだけで入っていただく扉に貼る面です。暗証番号でも入っていただくときは、2枚目の面をお使いください。
内側に貼る面は、記事「扉の横に貼る案内の文例」の PowerPoint（9j・900j 用、8j系・E06系 用）をお使いください。絵はイメージです。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カードと暗証番号のどちらでも入れる扉に貼る面です。9j・900j・8j系・E06系の扉で、確定のボタン（✓）を押す設定のときの文面です。✓ を押さない設定にしているときは、「番号を押したあと ✓ を押してください」を「番号を押してください」に書き換えてください。
内側に貼る面は、記事「扉の横に貼る案内の文例」の PowerPoint（9j・900j 用、8j系・E06系 用）をお使いください。絵はイメージです。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カードで入れます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card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085088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4968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96568" y="2487168"/>
            <a:ext cx="137160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43456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968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96568" y="2734056"/>
            <a:ext cx="137160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43456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968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96568" y="2980944"/>
            <a:ext cx="137160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43456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4968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6568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43456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指の絵"/>
          <p:cNvSpPr/>
          <p:nvPr/>
        </p:nvSpPr>
        <p:spPr>
          <a:xfrm>
            <a:off x="1373124" y="2834640"/>
            <a:ext cx="384048" cy="384048"/>
          </a:xfrm>
          <a:prstGeom prst="ellipse">
            <a:avLst/>
          </a:prstGeom>
          <a:solidFill>
            <a:srgbClr val="F2C9A5"/>
          </a:solidFill>
          <a:ln w="12700">
            <a:solidFill>
              <a:srgbClr val="C99A7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2920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テンキーに触れて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光らせる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keypad to light it up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2" name="本体の絵"/>
          <p:cNvSpPr/>
          <p:nvPr/>
        </p:nvSpPr>
        <p:spPr>
          <a:xfrm>
            <a:off x="3095244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3" name="Wマークの絵"/>
          <p:cNvSpPr/>
          <p:nvPr/>
        </p:nvSpPr>
        <p:spPr>
          <a:xfrm>
            <a:off x="3351276" y="3035808"/>
            <a:ext cx="457200" cy="457200"/>
          </a:xfrm>
          <a:prstGeom prst="ellipse">
            <a:avLst/>
          </a:prstGeom>
          <a:solidFill>
            <a:srgbClr val="4A5056"/>
          </a:solidFill>
          <a:ln w="12700">
            <a:solidFill>
              <a:srgbClr val="4A505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351276" y="3035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</a:t>
            </a:r>
            <a:endParaRPr lang="en-US" sz="1800" dirty="0"/>
          </a:p>
        </p:txBody>
      </p:sp>
      <p:sp>
        <p:nvSpPr>
          <p:cNvPr id="25" name="カードの絵"/>
          <p:cNvSpPr/>
          <p:nvPr/>
        </p:nvSpPr>
        <p:spPr>
          <a:xfrm>
            <a:off x="3735324" y="2880360"/>
            <a:ext cx="777240" cy="502920"/>
          </a:xfrm>
          <a:prstGeom prst="roundRect">
            <a:avLst>
              <a:gd name="adj" fmla="val 10909"/>
            </a:avLst>
          </a:prstGeom>
          <a:solidFill>
            <a:srgbClr val="3D7EA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826764" y="2971800"/>
            <a:ext cx="201168" cy="155448"/>
          </a:xfrm>
          <a:prstGeom prst="roundRect">
            <a:avLst>
              <a:gd name="adj" fmla="val 17647"/>
            </a:avLst>
          </a:prstGeom>
          <a:solidFill>
            <a:srgbClr val="E6C55A"/>
          </a:solidFill>
          <a:ln w="12700">
            <a:solidFill>
              <a:srgbClr val="E6C55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718816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 マークのあたりに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カードをかざす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2718816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Hold your card near the W mark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0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934712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4934712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100" dirty="0"/>
          </a:p>
        </p:txBody>
      </p:sp>
      <p:sp>
        <p:nvSpPr>
          <p:cNvPr id="36" name="かざし方のこつの囲み"/>
          <p:cNvSpPr/>
          <p:nvPr/>
        </p:nvSpPr>
        <p:spPr>
          <a:xfrm>
            <a:off x="457200" y="466344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7" name="かざし方のこつ"/>
          <p:cNvSpPr txBox="1"/>
          <p:nvPr/>
        </p:nvSpPr>
        <p:spPr>
          <a:xfrm>
            <a:off x="731520" y="470916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2・5・8 のあたりに触れて光らせてから、カードをかざしてください</a:t>
            </a:r>
            <a:endParaRPr lang="en-US" sz="140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middle column (2, 5, 8) to light up the keypad, then hold your card.</a:t>
            </a:r>
            <a:endParaRPr lang="en-US" sz="1400" dirty="0"/>
          </a:p>
        </p:txBody>
      </p:sp>
      <p:sp>
        <p:nvSpPr>
          <p:cNvPr id="38" name="注意1の点"/>
          <p:cNvSpPr/>
          <p:nvPr/>
        </p:nvSpPr>
        <p:spPr>
          <a:xfrm>
            <a:off x="566928" y="572414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9" name="注意1"/>
          <p:cNvSpPr txBox="1"/>
          <p:nvPr/>
        </p:nvSpPr>
        <p:spPr>
          <a:xfrm>
            <a:off x="804672" y="562356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登録したカードだけが使えます。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Only registered cards can open this door.</a:t>
            </a:r>
            <a:endParaRPr lang="en-US" sz="1400" dirty="0"/>
          </a:p>
        </p:txBody>
      </p:sp>
      <p:sp>
        <p:nvSpPr>
          <p:cNvPr id="40" name="注意2の点"/>
          <p:cNvSpPr/>
          <p:nvPr/>
        </p:nvSpPr>
        <p:spPr>
          <a:xfrm>
            <a:off x="566928" y="642823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1" name="注意2"/>
          <p:cNvSpPr txBox="1"/>
          <p:nvPr/>
        </p:nvSpPr>
        <p:spPr>
          <a:xfrm>
            <a:off x="804672" y="6327648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スマートフォンのおサイフケータイ（モバイル FeliCa）は使えません。カードをお使いください。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Mobile wallets on smartphones do not work. Please use your card.</a:t>
            </a:r>
            <a:endParaRPr lang="en-US" sz="1400" dirty="0"/>
          </a:p>
        </p:txBody>
      </p:sp>
      <p:sp>
        <p:nvSpPr>
          <p:cNvPr id="42" name="注意3の点"/>
          <p:cNvSpPr/>
          <p:nvPr/>
        </p:nvSpPr>
        <p:spPr>
          <a:xfrm>
            <a:off x="566928" y="729691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3" name="注意3"/>
          <p:cNvSpPr txBox="1"/>
          <p:nvPr/>
        </p:nvSpPr>
        <p:spPr>
          <a:xfrm>
            <a:off x="804672" y="7196328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開かないときは、もう一度テンキーに触れてから、カードをかざし直してください。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it does not open, touch the keypad again, then hold your card again.</a:t>
            </a:r>
            <a:endParaRPr lang="en-US" sz="1400" dirty="0"/>
          </a:p>
        </p:txBody>
      </p:sp>
      <p:sp>
        <p:nvSpPr>
          <p:cNvPr id="44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5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6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7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カードで入れます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card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085088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4968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96568" y="2487168"/>
            <a:ext cx="137160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43456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968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96568" y="2734056"/>
            <a:ext cx="137160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43456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968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96568" y="2980944"/>
            <a:ext cx="137160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43456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4968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6568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43456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指の絵"/>
          <p:cNvSpPr/>
          <p:nvPr/>
        </p:nvSpPr>
        <p:spPr>
          <a:xfrm>
            <a:off x="1373124" y="2834640"/>
            <a:ext cx="384048" cy="384048"/>
          </a:xfrm>
          <a:prstGeom prst="ellipse">
            <a:avLst/>
          </a:prstGeom>
          <a:solidFill>
            <a:srgbClr val="F2C9A5"/>
          </a:solidFill>
          <a:ln w="12700">
            <a:solidFill>
              <a:srgbClr val="C99A7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2920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テンキーに触れて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光らせる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keypad to light it up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2" name="本体の絵"/>
          <p:cNvSpPr/>
          <p:nvPr/>
        </p:nvSpPr>
        <p:spPr>
          <a:xfrm>
            <a:off x="3095244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3" name="Wマークの絵"/>
          <p:cNvSpPr/>
          <p:nvPr/>
        </p:nvSpPr>
        <p:spPr>
          <a:xfrm>
            <a:off x="3351276" y="3035808"/>
            <a:ext cx="457200" cy="457200"/>
          </a:xfrm>
          <a:prstGeom prst="ellipse">
            <a:avLst/>
          </a:prstGeom>
          <a:solidFill>
            <a:srgbClr val="4A5056"/>
          </a:solidFill>
          <a:ln w="12700">
            <a:solidFill>
              <a:srgbClr val="4A505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351276" y="3035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</a:t>
            </a:r>
            <a:endParaRPr lang="en-US" sz="1800" dirty="0"/>
          </a:p>
        </p:txBody>
      </p:sp>
      <p:sp>
        <p:nvSpPr>
          <p:cNvPr id="25" name="カードの絵"/>
          <p:cNvSpPr/>
          <p:nvPr/>
        </p:nvSpPr>
        <p:spPr>
          <a:xfrm>
            <a:off x="3735324" y="2880360"/>
            <a:ext cx="777240" cy="502920"/>
          </a:xfrm>
          <a:prstGeom prst="roundRect">
            <a:avLst>
              <a:gd name="adj" fmla="val 10909"/>
            </a:avLst>
          </a:prstGeom>
          <a:solidFill>
            <a:srgbClr val="3D7EA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826764" y="2971800"/>
            <a:ext cx="201168" cy="155448"/>
          </a:xfrm>
          <a:prstGeom prst="roundRect">
            <a:avLst>
              <a:gd name="adj" fmla="val 17647"/>
            </a:avLst>
          </a:prstGeom>
          <a:solidFill>
            <a:srgbClr val="E6C55A"/>
          </a:solidFill>
          <a:ln w="12700">
            <a:solidFill>
              <a:srgbClr val="E6C55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718816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 マークのあたりに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カードをかざす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2718816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Hold your card near the W mark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0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934712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4934712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100" dirty="0"/>
          </a:p>
        </p:txBody>
      </p:sp>
      <p:sp>
        <p:nvSpPr>
          <p:cNvPr id="36" name="かざし方のこつの囲み"/>
          <p:cNvSpPr/>
          <p:nvPr/>
        </p:nvSpPr>
        <p:spPr>
          <a:xfrm>
            <a:off x="457200" y="466344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7" name="かざし方のこつ"/>
          <p:cNvSpPr txBox="1"/>
          <p:nvPr/>
        </p:nvSpPr>
        <p:spPr>
          <a:xfrm>
            <a:off x="731520" y="470916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2・5・8 のあたりに触れて光らせてから、カードをかざしてください</a:t>
            </a:r>
            <a:endParaRPr lang="en-US" sz="140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middle column (2, 5, 8) to light up the keypad, then hold your card.</a:t>
            </a:r>
            <a:endParaRPr lang="en-US" sz="1400" dirty="0"/>
          </a:p>
        </p:txBody>
      </p:sp>
      <p:sp>
        <p:nvSpPr>
          <p:cNvPr id="38" name="暗証番号の囲み"/>
          <p:cNvSpPr/>
          <p:nvPr/>
        </p:nvSpPr>
        <p:spPr>
          <a:xfrm>
            <a:off x="457200" y="5623560"/>
            <a:ext cx="6647688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39" name="暗証番号でも入れます"/>
          <p:cNvSpPr txBox="1"/>
          <p:nvPr/>
        </p:nvSpPr>
        <p:spPr>
          <a:xfrm>
            <a:off x="640080" y="5696712"/>
            <a:ext cx="62819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暗証番号でも入れます：テンキーに指の腹でゆっくり触れて、番号を押したあと ✓ を押してください。</a:t>
            </a:r>
            <a:endParaRPr lang="en-US" sz="1350" dirty="0"/>
          </a:p>
          <a:p>
            <a:pPr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 can also use your PIN code: touch the keypad slowly with your fingertip, enter your PIN, then press ✓.</a:t>
            </a:r>
            <a:endParaRPr lang="en-US" sz="1350" dirty="0"/>
          </a:p>
        </p:txBody>
      </p:sp>
      <p:sp>
        <p:nvSpPr>
          <p:cNvPr id="40" name="注意1の点"/>
          <p:cNvSpPr/>
          <p:nvPr/>
        </p:nvSpPr>
        <p:spPr>
          <a:xfrm>
            <a:off x="566928" y="672998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1" name="注意1"/>
          <p:cNvSpPr txBox="1"/>
          <p:nvPr/>
        </p:nvSpPr>
        <p:spPr>
          <a:xfrm>
            <a:off x="804672" y="662940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登録したカードだけが使えます。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Only registered cards can open this door.</a:t>
            </a:r>
            <a:endParaRPr lang="en-US" sz="1400" dirty="0"/>
          </a:p>
        </p:txBody>
      </p:sp>
      <p:sp>
        <p:nvSpPr>
          <p:cNvPr id="42" name="注意2の点"/>
          <p:cNvSpPr/>
          <p:nvPr/>
        </p:nvSpPr>
        <p:spPr>
          <a:xfrm>
            <a:off x="566928" y="7315200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3" name="注意2"/>
          <p:cNvSpPr txBox="1"/>
          <p:nvPr/>
        </p:nvSpPr>
        <p:spPr>
          <a:xfrm>
            <a:off x="804672" y="7214616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スマートフォンのおサイフケータイ（モバイル FeliCa）は使えません。カードをお使いください。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Mobile wallets on smartphones do not work. Please use your card.</a:t>
            </a:r>
            <a:endParaRPr lang="en-US" sz="1400" dirty="0"/>
          </a:p>
        </p:txBody>
      </p:sp>
      <p:sp>
        <p:nvSpPr>
          <p:cNvPr id="44" name="注意3の点"/>
          <p:cNvSpPr/>
          <p:nvPr/>
        </p:nvSpPr>
        <p:spPr>
          <a:xfrm>
            <a:off x="566928" y="806500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5" name="注意3"/>
          <p:cNvSpPr txBox="1"/>
          <p:nvPr/>
        </p:nvSpPr>
        <p:spPr>
          <a:xfrm>
            <a:off x="804672" y="7964424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開かないときは、もう一度テンキーに触れてから、カードをかざし直してください。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it does not open, touch the keypad again, then hold your card again.</a:t>
            </a:r>
            <a:endParaRPr lang="en-US" sz="1400" dirty="0"/>
          </a:p>
        </p:txBody>
      </p:sp>
      <p:sp>
        <p:nvSpPr>
          <p:cNvPr id="46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7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8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9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扉の横に貼る案内（ICカード版）</dc:title>
  <dc:subject>PptxGenJS Presentation</dc:subject>
  <dc:creator>RemoteLOCK サポート</dc:creator>
  <cp:lastModifiedBy>RemoteLOCK サポート</cp:lastModifiedBy>
  <cp:revision>1</cp:revision>
  <dcterms:created xsi:type="dcterms:W3CDTF">2026-10-11T09:22:32Z</dcterms:created>
  <dcterms:modified xsi:type="dcterms:W3CDTF">2026-10-11T09:22:32Z</dcterms:modified>
</cp:coreProperties>
</file>