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【施設名】と【電話番号】を書き換えてから印刷してください。扉の機種に合う1枚だけを印刷してください。
9j-Q・900j-Q の扉に貼る面です。外側のリーダーの下のほうの正面（青く光るところ）に QR コードを向けます。
内側に貼る面は、記事「扉の横に貼る案内の文例」の PowerPoint をお使いください。絵はイメージです。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【施設名】と【電話番号】を書き換えてから印刷してください。扉の機種に合う1枚だけを印刷してください。
WEST E06A（QR）の扉に貼る面です。テンキーの「QR スキャナ位置」の表示の中心にカメラがあります。読み取ると緑に点滅し、開くとピッと鳴って ✓ と × が緑に光ります（WEST の取扱説明書）。
内側に貼る面は、記事「扉の横に貼る案内の文例」の PowerPoint をお使いください。絵はイメージです。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【施設名】と【電話番号】を書き換えてから印刷してください。扉の機種に合う1枚だけを印刷してください。
TOBIRA のリーダーの扉に貼る面です。リーダーのカメラに QR コードを向けます。
内側に貼る面は、記事「扉の横に貼る案内の文例」の PowerPoint をお使いください。絵はイメージです。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03504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 コードで入れます</a:t>
            </a:r>
            <a:endParaRPr lang="en-US" sz="38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QR code</a:t>
            </a:r>
            <a:endParaRPr lang="en-US" sz="2000" dirty="0"/>
          </a:p>
        </p:txBody>
      </p:sp>
      <p:sp>
        <p:nvSpPr>
          <p:cNvPr id="5" name="スマートフォンの絵"/>
          <p:cNvSpPr/>
          <p:nvPr/>
        </p:nvSpPr>
        <p:spPr>
          <a:xfrm>
            <a:off x="1181100" y="2267712"/>
            <a:ext cx="768096" cy="1316736"/>
          </a:xfrm>
          <a:prstGeom prst="roundRect">
            <a:avLst>
              <a:gd name="adj" fmla="val 14286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54252" y="2395728"/>
            <a:ext cx="62179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18260" y="2651760"/>
            <a:ext cx="493776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8841" y="2662341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57057" y="2690557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81745" y="2715245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10999" y="2662341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639214" y="2690557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63903" y="2715245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328841" y="2944499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357057" y="2972714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81745" y="2997403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21580" y="2955080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13281" y="2955080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621580" y="3046781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13281" y="3046781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543986" y="2877486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02920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 コードを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画面に出す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Show your QR code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5" name="リーダーの絵"/>
          <p:cNvSpPr/>
          <p:nvPr/>
        </p:nvSpPr>
        <p:spPr>
          <a:xfrm>
            <a:off x="3305556" y="2286000"/>
            <a:ext cx="950976" cy="1280160"/>
          </a:xfrm>
          <a:prstGeom prst="roundRect">
            <a:avLst>
              <a:gd name="adj" fmla="val 13462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6" name="青く光るところ"/>
          <p:cNvSpPr/>
          <p:nvPr/>
        </p:nvSpPr>
        <p:spPr>
          <a:xfrm>
            <a:off x="3561588" y="3035808"/>
            <a:ext cx="438912" cy="438912"/>
          </a:xfrm>
          <a:prstGeom prst="ellipse">
            <a:avLst/>
          </a:prstGeom>
          <a:solidFill>
            <a:srgbClr val="3A8EDB"/>
          </a:solidFill>
          <a:ln w="12700">
            <a:solidFill>
              <a:srgbClr val="3A8ED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662172" y="3136392"/>
            <a:ext cx="237744" cy="237744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718816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青く光るところに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10cm ほど離してかざす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2718816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Hold it about 10 cm from the blue light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1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934712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ピーピーと鳴ると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開く</a:t>
            </a:r>
            <a:endParaRPr lang="en-US" sz="1450" dirty="0"/>
          </a:p>
        </p:txBody>
      </p:sp>
      <p:sp>
        <p:nvSpPr>
          <p:cNvPr id="36" name="Text 34"/>
          <p:cNvSpPr txBox="1"/>
          <p:nvPr/>
        </p:nvSpPr>
        <p:spPr>
          <a:xfrm>
            <a:off x="4934712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Beep beep = open</a:t>
            </a:r>
            <a:endParaRPr lang="en-US" sz="1100" dirty="0"/>
          </a:p>
        </p:txBody>
      </p:sp>
      <p:sp>
        <p:nvSpPr>
          <p:cNvPr id="37" name="かざし方のこつの囲み"/>
          <p:cNvSpPr/>
          <p:nvPr/>
        </p:nvSpPr>
        <p:spPr>
          <a:xfrm>
            <a:off x="457200" y="466344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8" name="かざし方のこつ"/>
          <p:cNvSpPr txBox="1"/>
          <p:nvPr/>
        </p:nvSpPr>
        <p:spPr>
          <a:xfrm>
            <a:off x="731520" y="470916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読み取り中は青く細かく点滅します。鳴るまで動かさずにお待ちください</a:t>
            </a:r>
            <a:endParaRPr lang="en-US" sz="14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blue light blinks while reading. Hold still until it beeps.</a:t>
            </a:r>
            <a:endParaRPr lang="en-US" sz="1400" dirty="0"/>
          </a:p>
        </p:txBody>
      </p:sp>
      <p:sp>
        <p:nvSpPr>
          <p:cNvPr id="39" name="注意1の点"/>
          <p:cNvSpPr/>
          <p:nvPr/>
        </p:nvSpPr>
        <p:spPr>
          <a:xfrm>
            <a:off x="566928" y="572414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0" name="注意1"/>
          <p:cNvSpPr txBox="1"/>
          <p:nvPr/>
        </p:nvSpPr>
        <p:spPr>
          <a:xfrm>
            <a:off x="804672" y="5623560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近づけすぎると読み取れません。10cm ほど離してから、ゆっくり近づけてください。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hold it too close. Start about 10 cm away, then move slowly closer.</a:t>
            </a:r>
            <a:endParaRPr lang="en-US" sz="1400" dirty="0"/>
          </a:p>
        </p:txBody>
      </p:sp>
      <p:sp>
        <p:nvSpPr>
          <p:cNvPr id="41" name="注意2の点"/>
          <p:cNvSpPr/>
          <p:nvPr/>
        </p:nvSpPr>
        <p:spPr>
          <a:xfrm>
            <a:off x="566928" y="659282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2" name="注意2"/>
          <p:cNvSpPr txBox="1"/>
          <p:nvPr/>
        </p:nvSpPr>
        <p:spPr>
          <a:xfrm>
            <a:off x="804672" y="6492240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画面は明るくしてください。光が反射するときは、スマートフォンを少し傾けてください。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Turn up your screen brightness. If there is glare, tilt your phone slightly.</a:t>
            </a:r>
            <a:endParaRPr lang="en-US" sz="1400" dirty="0"/>
          </a:p>
        </p:txBody>
      </p:sp>
      <p:sp>
        <p:nvSpPr>
          <p:cNvPr id="43" name="注意3の点"/>
          <p:cNvSpPr/>
          <p:nvPr/>
        </p:nvSpPr>
        <p:spPr>
          <a:xfrm>
            <a:off x="566928" y="74615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4" name="注意3"/>
          <p:cNvSpPr txBox="1"/>
          <p:nvPr/>
        </p:nvSpPr>
        <p:spPr>
          <a:xfrm>
            <a:off x="804672" y="736092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印刷した QR コードは、明るいところでかざしてください。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use a printed QR code, hold it where there is enough light.</a:t>
            </a:r>
            <a:endParaRPr lang="en-US" sz="1400" dirty="0"/>
          </a:p>
        </p:txBody>
      </p:sp>
      <p:sp>
        <p:nvSpPr>
          <p:cNvPr id="45" name="対象の機種"/>
          <p:cNvSpPr txBox="1"/>
          <p:nvPr/>
        </p:nvSpPr>
        <p:spPr>
          <a:xfrm>
            <a:off x="457200" y="8339328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対象：9j-Q・900j-Q</a:t>
            </a:r>
            <a:endParaRPr lang="en-US" sz="1000" dirty="0"/>
          </a:p>
        </p:txBody>
      </p:sp>
      <p:sp>
        <p:nvSpPr>
          <p:cNvPr id="46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7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8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9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03504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 コードで入れます</a:t>
            </a:r>
            <a:endParaRPr lang="en-US" sz="38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QR code</a:t>
            </a:r>
            <a:endParaRPr lang="en-US" sz="2000" dirty="0"/>
          </a:p>
        </p:txBody>
      </p:sp>
      <p:sp>
        <p:nvSpPr>
          <p:cNvPr id="5" name="スマートフォンの絵"/>
          <p:cNvSpPr/>
          <p:nvPr/>
        </p:nvSpPr>
        <p:spPr>
          <a:xfrm>
            <a:off x="1181100" y="2267712"/>
            <a:ext cx="768096" cy="1316736"/>
          </a:xfrm>
          <a:prstGeom prst="roundRect">
            <a:avLst>
              <a:gd name="adj" fmla="val 14286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54252" y="2395728"/>
            <a:ext cx="62179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18260" y="2651760"/>
            <a:ext cx="493776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8841" y="2662341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57057" y="2690557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81745" y="2715245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10999" y="2662341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639214" y="2690557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63903" y="2715245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328841" y="2944499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357057" y="2972714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81745" y="2997403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21580" y="2955080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13281" y="2955080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621580" y="3046781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13281" y="3046781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543986" y="2877486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02920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 コードを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画面に出す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Show your QR code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5" name="リーダーの絵"/>
          <p:cNvSpPr/>
          <p:nvPr/>
        </p:nvSpPr>
        <p:spPr>
          <a:xfrm>
            <a:off x="3305556" y="2286000"/>
            <a:ext cx="950976" cy="1280160"/>
          </a:xfrm>
          <a:prstGeom prst="roundRect">
            <a:avLst>
              <a:gd name="adj" fmla="val 13462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6" name="QRスキャナ位置の表示"/>
          <p:cNvSpPr/>
          <p:nvPr/>
        </p:nvSpPr>
        <p:spPr>
          <a:xfrm>
            <a:off x="3506724" y="2651760"/>
            <a:ext cx="548640" cy="548640"/>
          </a:xfrm>
          <a:prstGeom prst="rect">
            <a:avLst/>
          </a:prstGeom>
          <a:ln w="19050">
            <a:solidFill>
              <a:srgbClr val="FFFFFF"/>
            </a:solidFill>
            <a:prstDash val="dash"/>
          </a:ln>
        </p:spPr>
      </p:sp>
      <p:sp>
        <p:nvSpPr>
          <p:cNvPr id="27" name="Shape 25"/>
          <p:cNvSpPr/>
          <p:nvPr/>
        </p:nvSpPr>
        <p:spPr>
          <a:xfrm>
            <a:off x="3707892" y="2852928"/>
            <a:ext cx="146304" cy="146304"/>
          </a:xfrm>
          <a:prstGeom prst="ellipse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718816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「QR スキャナ位置」の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表示にかざす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2718816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Hold it over the QR scanner mark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1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934712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緑に光って鳴ると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開く</a:t>
            </a:r>
            <a:endParaRPr lang="en-US" sz="1450" dirty="0"/>
          </a:p>
        </p:txBody>
      </p:sp>
      <p:sp>
        <p:nvSpPr>
          <p:cNvPr id="36" name="Text 34"/>
          <p:cNvSpPr txBox="1"/>
          <p:nvPr/>
        </p:nvSpPr>
        <p:spPr>
          <a:xfrm>
            <a:off x="4934712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and beep = open</a:t>
            </a:r>
            <a:endParaRPr lang="en-US" sz="1100" dirty="0"/>
          </a:p>
        </p:txBody>
      </p:sp>
      <p:sp>
        <p:nvSpPr>
          <p:cNvPr id="37" name="かざし方のこつの囲み"/>
          <p:cNvSpPr/>
          <p:nvPr/>
        </p:nvSpPr>
        <p:spPr>
          <a:xfrm>
            <a:off x="457200" y="466344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8" name="かざし方のこつ"/>
          <p:cNvSpPr txBox="1"/>
          <p:nvPr/>
        </p:nvSpPr>
        <p:spPr>
          <a:xfrm>
            <a:off x="731520" y="470916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「QR スキャナ位置」の表示の中心にカメラがあります</a:t>
            </a:r>
            <a:endParaRPr lang="en-US" sz="14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camera is in the center of the QR scanner mark.</a:t>
            </a:r>
            <a:endParaRPr lang="en-US" sz="1400" dirty="0"/>
          </a:p>
        </p:txBody>
      </p:sp>
      <p:sp>
        <p:nvSpPr>
          <p:cNvPr id="39" name="注意1の点"/>
          <p:cNvSpPr/>
          <p:nvPr/>
        </p:nvSpPr>
        <p:spPr>
          <a:xfrm>
            <a:off x="566928" y="572414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0" name="注意1"/>
          <p:cNvSpPr txBox="1"/>
          <p:nvPr/>
        </p:nvSpPr>
        <p:spPr>
          <a:xfrm>
            <a:off x="804672" y="5623560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近づけすぎると読み取れません。10cm ほど離してから、ゆっくり近づけてください。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hold it too close. Start about 10 cm away, then move slowly closer.</a:t>
            </a:r>
            <a:endParaRPr lang="en-US" sz="1400" dirty="0"/>
          </a:p>
        </p:txBody>
      </p:sp>
      <p:sp>
        <p:nvSpPr>
          <p:cNvPr id="41" name="注意2の点"/>
          <p:cNvSpPr/>
          <p:nvPr/>
        </p:nvSpPr>
        <p:spPr>
          <a:xfrm>
            <a:off x="566928" y="659282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2" name="注意2"/>
          <p:cNvSpPr txBox="1"/>
          <p:nvPr/>
        </p:nvSpPr>
        <p:spPr>
          <a:xfrm>
            <a:off x="804672" y="6492240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画面は明るくしてください。光が反射するときは、スマートフォンを少し傾けてください。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Turn up your screen brightness. If there is glare, tilt your phone slightly.</a:t>
            </a:r>
            <a:endParaRPr lang="en-US" sz="1400" dirty="0"/>
          </a:p>
        </p:txBody>
      </p:sp>
      <p:sp>
        <p:nvSpPr>
          <p:cNvPr id="43" name="注意3の点"/>
          <p:cNvSpPr/>
          <p:nvPr/>
        </p:nvSpPr>
        <p:spPr>
          <a:xfrm>
            <a:off x="566928" y="74615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4" name="注意3"/>
          <p:cNvSpPr txBox="1"/>
          <p:nvPr/>
        </p:nvSpPr>
        <p:spPr>
          <a:xfrm>
            <a:off x="804672" y="736092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印刷した QR コードは、明るいところでかざしてください。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use a printed QR code, hold it where there is enough light.</a:t>
            </a:r>
            <a:endParaRPr lang="en-US" sz="1400" dirty="0"/>
          </a:p>
        </p:txBody>
      </p:sp>
      <p:sp>
        <p:nvSpPr>
          <p:cNvPr id="45" name="対象の機種"/>
          <p:cNvSpPr txBox="1"/>
          <p:nvPr/>
        </p:nvSpPr>
        <p:spPr>
          <a:xfrm>
            <a:off x="457200" y="8339328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対象：WEST E06A（QR）</a:t>
            </a:r>
            <a:endParaRPr lang="en-US" sz="1000" dirty="0"/>
          </a:p>
        </p:txBody>
      </p:sp>
      <p:sp>
        <p:nvSpPr>
          <p:cNvPr id="46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7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8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9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57200" y="457200"/>
            <a:ext cx="6647688" cy="1600200"/>
          </a:xfrm>
          <a:prstGeom prst="roundRect">
            <a:avLst>
              <a:gd name="adj" fmla="val 10286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731520" y="603504"/>
            <a:ext cx="6099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 コードで入れます</a:t>
            </a:r>
            <a:endParaRPr lang="en-US" sz="3800" dirty="0"/>
          </a:p>
        </p:txBody>
      </p:sp>
      <p:sp>
        <p:nvSpPr>
          <p:cNvPr id="4" name="見出し（英語）"/>
          <p:cNvSpPr txBox="1"/>
          <p:nvPr/>
        </p:nvSpPr>
        <p:spPr>
          <a:xfrm>
            <a:off x="731520" y="1371600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with your QR code</a:t>
            </a:r>
            <a:endParaRPr lang="en-US" sz="2000" dirty="0"/>
          </a:p>
        </p:txBody>
      </p:sp>
      <p:sp>
        <p:nvSpPr>
          <p:cNvPr id="5" name="スマートフォンの絵"/>
          <p:cNvSpPr/>
          <p:nvPr/>
        </p:nvSpPr>
        <p:spPr>
          <a:xfrm>
            <a:off x="1181100" y="2267712"/>
            <a:ext cx="768096" cy="1316736"/>
          </a:xfrm>
          <a:prstGeom prst="roundRect">
            <a:avLst>
              <a:gd name="adj" fmla="val 14286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54252" y="2395728"/>
            <a:ext cx="62179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318260" y="2651760"/>
            <a:ext cx="493776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8841" y="2662341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57057" y="2690557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81745" y="2715245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10999" y="2662341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639214" y="2690557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663903" y="2715245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328841" y="2944499"/>
            <a:ext cx="190456" cy="190456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357057" y="2972714"/>
            <a:ext cx="134025" cy="134025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81745" y="2997403"/>
            <a:ext cx="84647" cy="84647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621580" y="2955080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713281" y="2955080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621580" y="3046781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13281" y="3046781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543986" y="2877486"/>
            <a:ext cx="63485" cy="63485"/>
          </a:xfrm>
          <a:prstGeom prst="rect">
            <a:avLst/>
          </a:prstGeom>
          <a:solidFill>
            <a:srgbClr val="1C232B"/>
          </a:solidFill>
          <a:ln w="12700">
            <a:solidFill>
              <a:srgbClr val="1C232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02920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 コードを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画面に出す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Show your QR code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471928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5" name="リーダーの絵"/>
          <p:cNvSpPr/>
          <p:nvPr/>
        </p:nvSpPr>
        <p:spPr>
          <a:xfrm>
            <a:off x="3305556" y="2286000"/>
            <a:ext cx="950976" cy="1280160"/>
          </a:xfrm>
          <a:prstGeom prst="roundRect">
            <a:avLst>
              <a:gd name="adj" fmla="val 13462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6" name="カメラの絵"/>
          <p:cNvSpPr/>
          <p:nvPr/>
        </p:nvSpPr>
        <p:spPr>
          <a:xfrm>
            <a:off x="3671316" y="2468880"/>
            <a:ext cx="219456" cy="219456"/>
          </a:xfrm>
          <a:prstGeom prst="ellipse">
            <a:avLst/>
          </a:prstGeom>
          <a:solidFill>
            <a:srgbClr val="8A949C"/>
          </a:solidFill>
          <a:ln w="12700">
            <a:solidFill>
              <a:srgbClr val="8A949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726180" y="2523744"/>
            <a:ext cx="109728" cy="109728"/>
          </a:xfrm>
          <a:prstGeom prst="ellipse">
            <a:avLst/>
          </a:prstGeom>
          <a:solidFill>
            <a:srgbClr val="1A1D20"/>
          </a:solidFill>
          <a:ln w="12700">
            <a:solidFill>
              <a:srgbClr val="1A1D2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2718816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リーダーのカメラに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10cm ほど離してかざす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2718816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Hold it about 10 cm from the reader's camera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87824" y="2788920"/>
            <a:ext cx="402336" cy="274320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1" name="鍵が開いた絵"/>
          <p:cNvSpPr/>
          <p:nvPr/>
        </p:nvSpPr>
        <p:spPr>
          <a:xfrm>
            <a:off x="5375148" y="2304288"/>
            <a:ext cx="1243584" cy="1243584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978652" y="2377440"/>
            <a:ext cx="420624" cy="566928"/>
          </a:xfrm>
          <a:prstGeom prst="roundRect">
            <a:avLst>
              <a:gd name="adj" fmla="val 50000"/>
            </a:avLst>
          </a:prstGeom>
          <a:ln w="76200">
            <a:solidFill>
              <a:srgbClr val="06405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89548" y="2816352"/>
            <a:ext cx="182880" cy="146304"/>
          </a:xfrm>
          <a:prstGeom prst="roundRect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612892" y="2889504"/>
            <a:ext cx="566928" cy="457200"/>
          </a:xfrm>
          <a:prstGeom prst="roundRect">
            <a:avLst>
              <a:gd name="adj" fmla="val 120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934712" y="3657600"/>
            <a:ext cx="2124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鍵が開く</a:t>
            </a:r>
            <a:endParaRPr lang="en-US" sz="1450" dirty="0"/>
          </a:p>
        </p:txBody>
      </p:sp>
      <p:sp>
        <p:nvSpPr>
          <p:cNvPr id="36" name="Text 34"/>
          <p:cNvSpPr txBox="1"/>
          <p:nvPr/>
        </p:nvSpPr>
        <p:spPr>
          <a:xfrm>
            <a:off x="4934712" y="4206240"/>
            <a:ext cx="2124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unlocks</a:t>
            </a:r>
            <a:endParaRPr lang="en-US" sz="1100" dirty="0"/>
          </a:p>
        </p:txBody>
      </p:sp>
      <p:sp>
        <p:nvSpPr>
          <p:cNvPr id="37" name="かざし方のこつの囲み"/>
          <p:cNvSpPr/>
          <p:nvPr/>
        </p:nvSpPr>
        <p:spPr>
          <a:xfrm>
            <a:off x="457200" y="4663440"/>
            <a:ext cx="6647688" cy="777240"/>
          </a:xfrm>
          <a:prstGeom prst="roundRect">
            <a:avLst>
              <a:gd name="adj" fmla="val 14118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8" name="かざし方のこつ"/>
          <p:cNvSpPr txBox="1"/>
          <p:nvPr/>
        </p:nvSpPr>
        <p:spPr>
          <a:xfrm>
            <a:off x="731520" y="4709160"/>
            <a:ext cx="6099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 コードは、リーダーのカメラに向けてかざしてください</a:t>
            </a:r>
            <a:endParaRPr lang="en-US" sz="14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Hold your QR code toward the camera on the reader.</a:t>
            </a:r>
            <a:endParaRPr lang="en-US" sz="1400" dirty="0"/>
          </a:p>
        </p:txBody>
      </p:sp>
      <p:sp>
        <p:nvSpPr>
          <p:cNvPr id="39" name="注意1の点"/>
          <p:cNvSpPr/>
          <p:nvPr/>
        </p:nvSpPr>
        <p:spPr>
          <a:xfrm>
            <a:off x="566928" y="572414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0" name="注意1"/>
          <p:cNvSpPr txBox="1"/>
          <p:nvPr/>
        </p:nvSpPr>
        <p:spPr>
          <a:xfrm>
            <a:off x="804672" y="5623560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近づけすぎると読み取れません。10cm ほど離してから、ゆっくり近づけてください。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hold it too close. Start about 10 cm away, then move slowly closer.</a:t>
            </a:r>
            <a:endParaRPr lang="en-US" sz="1400" dirty="0"/>
          </a:p>
        </p:txBody>
      </p:sp>
      <p:sp>
        <p:nvSpPr>
          <p:cNvPr id="41" name="注意2の点"/>
          <p:cNvSpPr/>
          <p:nvPr/>
        </p:nvSpPr>
        <p:spPr>
          <a:xfrm>
            <a:off x="566928" y="659282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2" name="注意2"/>
          <p:cNvSpPr txBox="1"/>
          <p:nvPr/>
        </p:nvSpPr>
        <p:spPr>
          <a:xfrm>
            <a:off x="804672" y="6492240"/>
            <a:ext cx="62362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画面は明るくしてください。光が反射するときは、スマートフォンを少し傾けてください。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Turn up your screen brightness. If there is glare, tilt your phone slightly.</a:t>
            </a:r>
            <a:endParaRPr lang="en-US" sz="1400" dirty="0"/>
          </a:p>
        </p:txBody>
      </p:sp>
      <p:sp>
        <p:nvSpPr>
          <p:cNvPr id="43" name="注意3の点"/>
          <p:cNvSpPr/>
          <p:nvPr/>
        </p:nvSpPr>
        <p:spPr>
          <a:xfrm>
            <a:off x="566928" y="7461504"/>
            <a:ext cx="91440" cy="91440"/>
          </a:xfrm>
          <a:prstGeom prst="ellipse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4" name="注意3"/>
          <p:cNvSpPr txBox="1"/>
          <p:nvPr/>
        </p:nvSpPr>
        <p:spPr>
          <a:xfrm>
            <a:off x="804672" y="7360920"/>
            <a:ext cx="62362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印刷した QR コードは、明るいところでかざしてください。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use a printed QR code, hold it where there is enough light.</a:t>
            </a:r>
            <a:endParaRPr lang="en-US" sz="1400" dirty="0"/>
          </a:p>
        </p:txBody>
      </p:sp>
      <p:sp>
        <p:nvSpPr>
          <p:cNvPr id="45" name="対象の機種"/>
          <p:cNvSpPr txBox="1"/>
          <p:nvPr/>
        </p:nvSpPr>
        <p:spPr>
          <a:xfrm>
            <a:off x="457200" y="8339328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対象：TOBIRA</a:t>
            </a:r>
            <a:endParaRPr lang="en-US" sz="1000" dirty="0"/>
          </a:p>
        </p:txBody>
      </p:sp>
      <p:sp>
        <p:nvSpPr>
          <p:cNvPr id="46" name="連絡先の囲み"/>
          <p:cNvSpPr/>
          <p:nvPr/>
        </p:nvSpPr>
        <p:spPr>
          <a:xfrm>
            <a:off x="457200" y="8686800"/>
            <a:ext cx="6647688" cy="1545336"/>
          </a:xfrm>
          <a:prstGeom prst="roundRect">
            <a:avLst>
              <a:gd name="adj" fmla="val 8876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7" name="連絡先の見出し"/>
          <p:cNvSpPr txBox="1"/>
          <p:nvPr/>
        </p:nvSpPr>
        <p:spPr>
          <a:xfrm>
            <a:off x="731520" y="8778240"/>
            <a:ext cx="60990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開かないとき・お困りのとき</a:t>
            </a:r>
            <a:pPr algn="ctr" indent="0" marL="0">
              <a:buNone/>
            </a:pPr>
            <a:r>
              <a:rPr lang="en-US" sz="14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 If you need help</a:t>
            </a:r>
            <a:endParaRPr lang="en-US" sz="1800" dirty="0"/>
          </a:p>
        </p:txBody>
      </p:sp>
      <p:sp>
        <p:nvSpPr>
          <p:cNvPr id="48" name="施設名"/>
          <p:cNvSpPr txBox="1"/>
          <p:nvPr/>
        </p:nvSpPr>
        <p:spPr>
          <a:xfrm>
            <a:off x="731520" y="9198864"/>
            <a:ext cx="6099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【施設名】</a:t>
            </a:r>
            <a:endParaRPr lang="en-US" sz="2200" dirty="0"/>
          </a:p>
        </p:txBody>
      </p:sp>
      <p:sp>
        <p:nvSpPr>
          <p:cNvPr id="49" name="電話番号"/>
          <p:cNvSpPr txBox="1"/>
          <p:nvPr/>
        </p:nvSpPr>
        <p:spPr>
          <a:xfrm>
            <a:off x="731520" y="9637776"/>
            <a:ext cx="6099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 / Phone：【電話番号】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扉の横に貼る案内（QRコード版）</dc:title>
  <dc:subject>PptxGenJS Presentation</dc:subject>
  <dc:creator>RemoteLOCK サポート</dc:creator>
  <cp:lastModifiedBy>RemoteLOCK サポート</cp:lastModifiedBy>
  <cp:revision>1</cp:revision>
  <dcterms:created xsi:type="dcterms:W3CDTF">2026-10-11T12:28:02Z</dcterms:created>
  <dcterms:modified xsi:type="dcterms:W3CDTF">2026-10-11T12:28:02Z</dcterms:modified>
</cp:coreProperties>
</file>