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表と裏の2枚で1組です。両面で印刷するか、2枚を並べてパソコンの近くに置いてください。暗証番号やプログラミングコードは書き込まないでください。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】の中を書き換えてから印刷してください。暗証番号やプログラミングコードは書き込まないでください。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11480" y="320040"/>
            <a:ext cx="6739128" cy="960120"/>
          </a:xfrm>
          <a:prstGeom prst="roundRect">
            <a:avLst>
              <a:gd name="adj" fmla="val 1523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685800" y="384048"/>
            <a:ext cx="6190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クラウド管理画面の操作早見表</a:t>
            </a:r>
            <a:endParaRPr lang="en-US" sz="2500" dirty="0"/>
          </a:p>
        </p:txBody>
      </p:sp>
      <p:sp>
        <p:nvSpPr>
          <p:cNvPr id="4" name="見出しの下"/>
          <p:cNvSpPr txBox="1"/>
          <p:nvPr/>
        </p:nvSpPr>
        <p:spPr>
          <a:xfrm>
            <a:off x="685800" y="896112"/>
            <a:ext cx="61904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よく使う操作　｜　スタッフ・管理人用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11480" y="1371600"/>
            <a:ext cx="67391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ログイン：</a:t>
            </a:r>
            <a:pPr indent="0" marL="0">
              <a:buNone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connect.remotelock.jp/sign-in　（パソコン・スマートフォン共通）</a:t>
            </a:r>
            <a:endParaRPr lang="en-US" sz="1150" dirty="0"/>
          </a:p>
        </p:txBody>
      </p:sp>
      <p:sp>
        <p:nvSpPr>
          <p:cNvPr id="6" name="1の囲み"/>
          <p:cNvSpPr/>
          <p:nvPr/>
        </p:nvSpPr>
        <p:spPr>
          <a:xfrm>
            <a:off x="411480" y="1755648"/>
            <a:ext cx="6739128" cy="1415491"/>
          </a:xfrm>
          <a:prstGeom prst="roundRect">
            <a:avLst>
              <a:gd name="adj" fmla="val 6460"/>
            </a:avLst>
          </a:prstGeom>
          <a:solidFill>
            <a:srgbClr val="F3F7FA"/>
          </a:solidFill>
          <a:ln w="9525">
            <a:solidFill>
              <a:srgbClr val="C9D3D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1865376"/>
            <a:ext cx="329184" cy="329184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8653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1の見出し"/>
          <p:cNvSpPr txBox="1"/>
          <p:nvPr/>
        </p:nvSpPr>
        <p:spPr>
          <a:xfrm>
            <a:off x="978408" y="1847088"/>
            <a:ext cx="6007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ゲストに、期間を決めた番号を出す</a:t>
            </a:r>
            <a:endParaRPr lang="en-US" sz="1450" dirty="0"/>
          </a:p>
        </p:txBody>
      </p:sp>
      <p:sp>
        <p:nvSpPr>
          <p:cNvPr id="10" name="1の手順"/>
          <p:cNvSpPr txBox="1"/>
          <p:nvPr/>
        </p:nvSpPr>
        <p:spPr>
          <a:xfrm>
            <a:off x="978408" y="2231136"/>
            <a:ext cx="6007608" cy="8668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「アクセス」→「ゲスト追加」を押します。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名前・日付の範囲・ドアアクセス・PINコード（4〜10桁）を入れて「作成」。鉛筆のマークでランダムな番号が入ります。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メールアドレスを入れると、番号と期間を書いたメールをゲストに送れます。</a:t>
            </a:r>
            <a:endParaRPr lang="en-US" sz="1100" dirty="0"/>
          </a:p>
        </p:txBody>
      </p:sp>
      <p:sp>
        <p:nvSpPr>
          <p:cNvPr id="11" name="2の囲み"/>
          <p:cNvSpPr/>
          <p:nvPr/>
        </p:nvSpPr>
        <p:spPr>
          <a:xfrm>
            <a:off x="411480" y="3262579"/>
            <a:ext cx="6739128" cy="1185062"/>
          </a:xfrm>
          <a:prstGeom prst="roundRect">
            <a:avLst>
              <a:gd name="adj" fmla="val 7716"/>
            </a:avLst>
          </a:prstGeom>
          <a:solidFill>
            <a:srgbClr val="F3F7FA"/>
          </a:solidFill>
          <a:ln w="9525">
            <a:solidFill>
              <a:srgbClr val="C9D3D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3372307"/>
            <a:ext cx="329184" cy="329184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3372307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2の見出し"/>
          <p:cNvSpPr txBox="1"/>
          <p:nvPr/>
        </p:nvSpPr>
        <p:spPr>
          <a:xfrm>
            <a:off x="978408" y="3354019"/>
            <a:ext cx="6007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スタッフに、期限のない番号を出す</a:t>
            </a:r>
            <a:endParaRPr lang="en-US" sz="1450" dirty="0"/>
          </a:p>
        </p:txBody>
      </p:sp>
      <p:sp>
        <p:nvSpPr>
          <p:cNvPr id="15" name="2の手順"/>
          <p:cNvSpPr txBox="1"/>
          <p:nvPr/>
        </p:nvSpPr>
        <p:spPr>
          <a:xfrm>
            <a:off x="978408" y="3738067"/>
            <a:ext cx="6007608" cy="636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「アクセス」→「ユーザー追加」を押します。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名前・ドアアクセス・PINコードを入れて「作成」。曜日と時間を決めるときは、アクセススケジュールを選びます。</a:t>
            </a:r>
            <a:endParaRPr lang="en-US" sz="1100" dirty="0"/>
          </a:p>
        </p:txBody>
      </p:sp>
      <p:sp>
        <p:nvSpPr>
          <p:cNvPr id="16" name="3の囲み"/>
          <p:cNvSpPr/>
          <p:nvPr/>
        </p:nvSpPr>
        <p:spPr>
          <a:xfrm>
            <a:off x="411480" y="4539082"/>
            <a:ext cx="6739128" cy="991210"/>
          </a:xfrm>
          <a:prstGeom prst="roundRect">
            <a:avLst>
              <a:gd name="adj" fmla="val 9225"/>
            </a:avLst>
          </a:prstGeom>
          <a:solidFill>
            <a:srgbClr val="F3F7FA"/>
          </a:solidFill>
          <a:ln w="9525">
            <a:solidFill>
              <a:srgbClr val="C9D3D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8640" y="4648810"/>
            <a:ext cx="329184" cy="329184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464881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3の見出し"/>
          <p:cNvSpPr txBox="1"/>
          <p:nvPr/>
        </p:nvSpPr>
        <p:spPr>
          <a:xfrm>
            <a:off x="978408" y="4630522"/>
            <a:ext cx="6007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番号を変える・止める</a:t>
            </a:r>
            <a:endParaRPr lang="en-US" sz="1450" dirty="0"/>
          </a:p>
        </p:txBody>
      </p:sp>
      <p:sp>
        <p:nvSpPr>
          <p:cNvPr id="20" name="3の手順"/>
          <p:cNvSpPr txBox="1"/>
          <p:nvPr/>
        </p:nvSpPr>
        <p:spPr>
          <a:xfrm>
            <a:off x="978408" y="5014570"/>
            <a:ext cx="6007608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「アクセス」で名前を押し、名前の右の鉛筆のマークで、番号・期間を変えます。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止めるときは、「アクセス」の一覧の行の右の、ごみ箱のマークを押します。</a:t>
            </a:r>
            <a:endParaRPr lang="en-US" sz="1100" dirty="0"/>
          </a:p>
        </p:txBody>
      </p:sp>
      <p:sp>
        <p:nvSpPr>
          <p:cNvPr id="21" name="4の囲み"/>
          <p:cNvSpPr/>
          <p:nvPr/>
        </p:nvSpPr>
        <p:spPr>
          <a:xfrm>
            <a:off x="411480" y="5621731"/>
            <a:ext cx="6739128" cy="991210"/>
          </a:xfrm>
          <a:prstGeom prst="roundRect">
            <a:avLst>
              <a:gd name="adj" fmla="val 9225"/>
            </a:avLst>
          </a:prstGeom>
          <a:solidFill>
            <a:srgbClr val="F3F7FA"/>
          </a:solidFill>
          <a:ln w="9525">
            <a:solidFill>
              <a:srgbClr val="C9D3D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48640" y="5731459"/>
            <a:ext cx="329184" cy="329184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48640" y="5731459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4の見出し"/>
          <p:cNvSpPr txBox="1"/>
          <p:nvPr/>
        </p:nvSpPr>
        <p:spPr>
          <a:xfrm>
            <a:off x="978408" y="5713171"/>
            <a:ext cx="6007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番号が本体に届いたかを見る</a:t>
            </a:r>
            <a:endParaRPr lang="en-US" sz="1450" dirty="0"/>
          </a:p>
        </p:txBody>
      </p:sp>
      <p:sp>
        <p:nvSpPr>
          <p:cNvPr id="25" name="4の手順"/>
          <p:cNvSpPr txBox="1"/>
          <p:nvPr/>
        </p:nvSpPr>
        <p:spPr>
          <a:xfrm>
            <a:off x="978408" y="6097219"/>
            <a:ext cx="6007608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「アクセス」の一覧で、名前の右のチェックマークが緑なら、本体に届いています。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グレーのときは、まだ届いていません。本体が次にクラウドと通信したときに届きます。</a:t>
            </a:r>
            <a:endParaRPr lang="en-US" sz="1100" dirty="0"/>
          </a:p>
        </p:txBody>
      </p:sp>
      <p:sp>
        <p:nvSpPr>
          <p:cNvPr id="26" name="5の囲み"/>
          <p:cNvSpPr/>
          <p:nvPr/>
        </p:nvSpPr>
        <p:spPr>
          <a:xfrm>
            <a:off x="411480" y="6704381"/>
            <a:ext cx="6739128" cy="1415491"/>
          </a:xfrm>
          <a:prstGeom prst="roundRect">
            <a:avLst>
              <a:gd name="adj" fmla="val 6460"/>
            </a:avLst>
          </a:prstGeom>
          <a:solidFill>
            <a:srgbClr val="F3F7FA"/>
          </a:solidFill>
          <a:ln w="9525">
            <a:solidFill>
              <a:srgbClr val="C9D3D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8640" y="6814109"/>
            <a:ext cx="329184" cy="329184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6814109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5の見出し"/>
          <p:cNvSpPr txBox="1"/>
          <p:nvPr/>
        </p:nvSpPr>
        <p:spPr>
          <a:xfrm>
            <a:off x="978408" y="6795821"/>
            <a:ext cx="6007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出したばかりの番号を、すぐ本体に届ける</a:t>
            </a:r>
            <a:endParaRPr lang="en-US" sz="1450" dirty="0"/>
          </a:p>
        </p:txBody>
      </p:sp>
      <p:sp>
        <p:nvSpPr>
          <p:cNvPr id="30" name="5の手順"/>
          <p:cNvSpPr txBox="1"/>
          <p:nvPr/>
        </p:nvSpPr>
        <p:spPr>
          <a:xfrm>
            <a:off x="978408" y="7179869"/>
            <a:ext cx="6007608" cy="8668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現地の方に、本体のキーを一度押してもらうと通信が起きます（開かなくてもかまいません）。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押すキー：500i は上部の楕円のボタン、700i は ＊、9j・9j-Q・900j・8j・E06 は ✓。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1分ほどで届きます。そのあとで、あらためて番号を入れてもらいます。</a:t>
            </a:r>
            <a:endParaRPr lang="en-US" sz="1100" dirty="0"/>
          </a:p>
        </p:txBody>
      </p:sp>
      <p:sp>
        <p:nvSpPr>
          <p:cNvPr id="31" name="6の囲み"/>
          <p:cNvSpPr/>
          <p:nvPr/>
        </p:nvSpPr>
        <p:spPr>
          <a:xfrm>
            <a:off x="411480" y="8211312"/>
            <a:ext cx="6739128" cy="1609344"/>
          </a:xfrm>
          <a:prstGeom prst="roundRect">
            <a:avLst>
              <a:gd name="adj" fmla="val 5682"/>
            </a:avLst>
          </a:prstGeom>
          <a:solidFill>
            <a:srgbClr val="FFF4E0"/>
          </a:solidFill>
          <a:ln w="9525">
            <a:solidFill>
              <a:srgbClr val="E0A04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48640" y="8321040"/>
            <a:ext cx="329184" cy="329184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48640" y="83210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6の見出し"/>
          <p:cNvSpPr txBox="1"/>
          <p:nvPr/>
        </p:nvSpPr>
        <p:spPr>
          <a:xfrm>
            <a:off x="978408" y="8302752"/>
            <a:ext cx="6007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遠隔で開けたいとき</a:t>
            </a:r>
            <a:endParaRPr lang="en-US" sz="1450" dirty="0"/>
          </a:p>
        </p:txBody>
      </p:sp>
      <p:sp>
        <p:nvSpPr>
          <p:cNvPr id="35" name="6の手順"/>
          <p:cNvSpPr txBox="1"/>
          <p:nvPr/>
        </p:nvSpPr>
        <p:spPr>
          <a:xfrm>
            <a:off x="978408" y="8686800"/>
            <a:ext cx="6007608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RemoteLOCK 本体を、クラウド管理画面からその場で開ける機能はありません。扉の前の方には、番号を伝えてください。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画面のスライダーの施錠・解錠の指示は、本体が次に通信したときに届きます（黄色は「届くのを待っている」状態）。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TOBIRA は、クラウド管理画面からその場で解錠できます。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411480" y="9930384"/>
            <a:ext cx="6739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くわしくは、ヘルプセンター（remotelocksupport.kke.co.jp）の「アクセスゲストの追加」「アクセスユーザーの追加」「遠隔で解錠したいとき」をご覧ください。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11480" y="320040"/>
            <a:ext cx="6739128" cy="960120"/>
          </a:xfrm>
          <a:prstGeom prst="roundRect">
            <a:avLst>
              <a:gd name="adj" fmla="val 1523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685800" y="384048"/>
            <a:ext cx="6190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クラウド管理画面の操作早見表</a:t>
            </a:r>
            <a:endParaRPr lang="en-US" sz="2500" dirty="0"/>
          </a:p>
        </p:txBody>
      </p:sp>
      <p:sp>
        <p:nvSpPr>
          <p:cNvPr id="4" name="見出しの下"/>
          <p:cNvSpPr txBox="1"/>
          <p:nvPr/>
        </p:nvSpPr>
        <p:spPr>
          <a:xfrm>
            <a:off x="685800" y="896112"/>
            <a:ext cx="61904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状態と履歴の見方　｜　スタッフ・管理人用</a:t>
            </a:r>
            <a:endParaRPr lang="en-US" sz="1200" dirty="0"/>
          </a:p>
        </p:txBody>
      </p:sp>
      <p:sp>
        <p:nvSpPr>
          <p:cNvPr id="5" name="7の囲み"/>
          <p:cNvSpPr/>
          <p:nvPr/>
        </p:nvSpPr>
        <p:spPr>
          <a:xfrm>
            <a:off x="411480" y="1417320"/>
            <a:ext cx="6739128" cy="1415491"/>
          </a:xfrm>
          <a:prstGeom prst="roundRect">
            <a:avLst>
              <a:gd name="adj" fmla="val 6460"/>
            </a:avLst>
          </a:prstGeom>
          <a:solidFill>
            <a:srgbClr val="F3F7FA"/>
          </a:solidFill>
          <a:ln w="9525">
            <a:solidFill>
              <a:srgbClr val="C9D3D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527048"/>
            <a:ext cx="329184" cy="329184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5270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1300" dirty="0"/>
          </a:p>
        </p:txBody>
      </p:sp>
      <p:sp>
        <p:nvSpPr>
          <p:cNvPr id="8" name="7の見出し"/>
          <p:cNvSpPr txBox="1"/>
          <p:nvPr/>
        </p:nvSpPr>
        <p:spPr>
          <a:xfrm>
            <a:off x="978408" y="1508760"/>
            <a:ext cx="6007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扉の状態を見る</a:t>
            </a:r>
            <a:endParaRPr lang="en-US" sz="1450" dirty="0"/>
          </a:p>
        </p:txBody>
      </p:sp>
      <p:sp>
        <p:nvSpPr>
          <p:cNvPr id="9" name="7の手順"/>
          <p:cNvSpPr txBox="1"/>
          <p:nvPr/>
        </p:nvSpPr>
        <p:spPr>
          <a:xfrm>
            <a:off x="978408" y="1892808"/>
            <a:ext cx="6007608" cy="8668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「デバイス」でデバイスを選びます。カギのマークは、緑が解錠、赤が施錠です。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電波のマークは Wi-Fi の強さ、電池のマークは電池の残量です。カーソルを合わせると数字が出ます。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画面はリアルタイムではありません。どの表示も「最終接続時間」に本体から届いたものです。</a:t>
            </a:r>
            <a:endParaRPr lang="en-US" sz="1100" dirty="0"/>
          </a:p>
        </p:txBody>
      </p:sp>
      <p:sp>
        <p:nvSpPr>
          <p:cNvPr id="10" name="8の囲み"/>
          <p:cNvSpPr/>
          <p:nvPr/>
        </p:nvSpPr>
        <p:spPr>
          <a:xfrm>
            <a:off x="411480" y="2924251"/>
            <a:ext cx="6739128" cy="1378915"/>
          </a:xfrm>
          <a:prstGeom prst="roundRect">
            <a:avLst>
              <a:gd name="adj" fmla="val 6631"/>
            </a:avLst>
          </a:prstGeom>
          <a:solidFill>
            <a:srgbClr val="F3F7FA"/>
          </a:solidFill>
          <a:ln w="9525">
            <a:solidFill>
              <a:srgbClr val="C9D3D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8640" y="3033979"/>
            <a:ext cx="329184" cy="329184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033979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</a:t>
            </a:r>
            <a:endParaRPr lang="en-US" sz="1300" dirty="0"/>
          </a:p>
        </p:txBody>
      </p:sp>
      <p:sp>
        <p:nvSpPr>
          <p:cNvPr id="13" name="8の見出し"/>
          <p:cNvSpPr txBox="1"/>
          <p:nvPr/>
        </p:nvSpPr>
        <p:spPr>
          <a:xfrm>
            <a:off x="978408" y="3015691"/>
            <a:ext cx="6007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電池と Wi-Fi を一覧で見る</a:t>
            </a:r>
            <a:endParaRPr lang="en-US" sz="1450" dirty="0"/>
          </a:p>
        </p:txBody>
      </p:sp>
      <p:sp>
        <p:nvSpPr>
          <p:cNvPr id="14" name="8の手順"/>
          <p:cNvSpPr txBox="1"/>
          <p:nvPr/>
        </p:nvSpPr>
        <p:spPr>
          <a:xfrm>
            <a:off x="978408" y="3399739"/>
            <a:ext cx="6007608" cy="830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「デバイス」の一覧の電池残量は、危険（赤）・低下（橙）・良好（緑）の3つです。最後に通信したときの残量です。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Wi-Fi が切断マークになっているときは、本体とクラウドが通信できていません。番号の追加や変更が本体に届きません。</a:t>
            </a:r>
            <a:endParaRPr lang="en-US" sz="1100" dirty="0"/>
          </a:p>
        </p:txBody>
      </p:sp>
      <p:sp>
        <p:nvSpPr>
          <p:cNvPr id="15" name="9の囲み"/>
          <p:cNvSpPr/>
          <p:nvPr/>
        </p:nvSpPr>
        <p:spPr>
          <a:xfrm>
            <a:off x="411480" y="4394606"/>
            <a:ext cx="6739128" cy="1185062"/>
          </a:xfrm>
          <a:prstGeom prst="roundRect">
            <a:avLst>
              <a:gd name="adj" fmla="val 7716"/>
            </a:avLst>
          </a:prstGeom>
          <a:solidFill>
            <a:srgbClr val="F3F7FA"/>
          </a:solidFill>
          <a:ln w="9525">
            <a:solidFill>
              <a:srgbClr val="C9D3D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48640" y="4504334"/>
            <a:ext cx="329184" cy="329184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450433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</a:t>
            </a:r>
            <a:endParaRPr lang="en-US" sz="1300" dirty="0"/>
          </a:p>
        </p:txBody>
      </p:sp>
      <p:sp>
        <p:nvSpPr>
          <p:cNvPr id="18" name="9の見出し"/>
          <p:cNvSpPr txBox="1"/>
          <p:nvPr/>
        </p:nvSpPr>
        <p:spPr>
          <a:xfrm>
            <a:off x="978408" y="4486046"/>
            <a:ext cx="6007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誰が、いつ開けたかを見る</a:t>
            </a:r>
            <a:endParaRPr lang="en-US" sz="1450" dirty="0"/>
          </a:p>
        </p:txBody>
      </p:sp>
      <p:sp>
        <p:nvSpPr>
          <p:cNvPr id="19" name="9の手順"/>
          <p:cNvSpPr txBox="1"/>
          <p:nvPr/>
        </p:nvSpPr>
        <p:spPr>
          <a:xfrm>
            <a:off x="978408" y="4870094"/>
            <a:ext cx="6007608" cy="636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「アクセス」で名前を押し、「イベント」タブで、その人の番号が使われた日時と、許可・拒否が見られます。</a:t>
            </a:r>
            <a:endParaRPr lang="en-US" sz="11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テンキーが押されてから、10〜20秒ほどで表示されます。</a:t>
            </a:r>
            <a:endParaRPr lang="en-US" sz="1100" dirty="0"/>
          </a:p>
        </p:txBody>
      </p:sp>
      <p:sp>
        <p:nvSpPr>
          <p:cNvPr id="20" name="10の囲み"/>
          <p:cNvSpPr/>
          <p:nvPr/>
        </p:nvSpPr>
        <p:spPr>
          <a:xfrm>
            <a:off x="411480" y="5671109"/>
            <a:ext cx="6739128" cy="2514600"/>
          </a:xfrm>
          <a:prstGeom prst="roundRect">
            <a:avLst>
              <a:gd name="adj" fmla="val 3636"/>
            </a:avLst>
          </a:prstGeom>
          <a:solidFill>
            <a:srgbClr val="F3F7FA"/>
          </a:solidFill>
          <a:ln w="9525">
            <a:solidFill>
              <a:srgbClr val="C9D3D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48640" y="5780837"/>
            <a:ext cx="329184" cy="329184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5780837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978408" y="5762549"/>
            <a:ext cx="6007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イベントの読み方</a:t>
            </a:r>
            <a:endParaRPr lang="en-US" sz="1450" dirty="0"/>
          </a:p>
        </p:txBody>
      </p:sp>
      <p:graphicFrame>
        <p:nvGraphicFramePr>
          <p:cNvPr id="3" name="イベントの表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78408" y="6174029"/>
          <a:ext cx="6007608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4864608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6405A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ロック解除</a:t>
                      </a:r>
                      <a:endParaRPr lang="en-US" sz="10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C232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開きました。操作方法が「ノブ」なら、サムターンか物理鍵で開けています。</a:t>
                      </a:r>
                      <a:endParaRPr lang="en-US" sz="10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6405A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ロック</a:t>
                      </a:r>
                      <a:endParaRPr lang="en-US" sz="10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C232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閉まりました。操作方法が「オートロック」なら、本体が自動で閉めています。</a:t>
                      </a:r>
                      <a:endParaRPr lang="en-US" sz="10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6405A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アクセス拒否</a:t>
                      </a:r>
                      <a:endParaRPr lang="en-US" sz="10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C232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開きませんでした。違う番号か、使える期間・時間の外の番号です。</a:t>
                      </a:r>
                      <a:endParaRPr lang="en-US" sz="10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6405A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同期成功</a:t>
                      </a:r>
                      <a:endParaRPr lang="en-US" sz="10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C232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クラウドで出した番号が、本体に届きました。</a:t>
                      </a:r>
                      <a:endParaRPr lang="en-US" sz="10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6405A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同期遅延</a:t>
                      </a:r>
                      <a:endParaRPr lang="en-US" sz="10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C232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まだ本体に届いていません。本体のキーを一度押してもらうと届きます（5）。</a:t>
                      </a:r>
                      <a:endParaRPr lang="en-US" sz="10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困ったときの囲み"/>
          <p:cNvSpPr/>
          <p:nvPr/>
        </p:nvSpPr>
        <p:spPr>
          <a:xfrm>
            <a:off x="411480" y="8277149"/>
            <a:ext cx="6739128" cy="1417320"/>
          </a:xfrm>
          <a:prstGeom prst="roundRect">
            <a:avLst>
              <a:gd name="adj" fmla="val 9032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26" name="困ったとき"/>
          <p:cNvSpPr txBox="1"/>
          <p:nvPr/>
        </p:nvSpPr>
        <p:spPr>
          <a:xfrm>
            <a:off x="640080" y="8368589"/>
            <a:ext cx="62819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困ったとき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扉が開かないときは「扉が開かないときの対応カード」、電池を替えるときは「電池交換カード」をご覧ください。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40080" y="9145829"/>
            <a:ext cx="6281928" cy="0"/>
          </a:xfrm>
          <a:prstGeom prst="line">
            <a:avLst/>
          </a:prstGeom>
          <a:noFill/>
          <a:ln w="9525">
            <a:solidFill>
              <a:srgbClr val="E0A040"/>
            </a:solidFill>
            <a:prstDash val="solid"/>
          </a:ln>
        </p:spPr>
      </p:sp>
      <p:sp>
        <p:nvSpPr>
          <p:cNvPr id="28" name="連絡先"/>
          <p:cNvSpPr txBox="1"/>
          <p:nvPr/>
        </p:nvSpPr>
        <p:spPr>
          <a:xfrm>
            <a:off x="640080" y="9209837"/>
            <a:ext cx="6281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困ったときの連絡先：</a:t>
            </a:r>
            <a:pPr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【名前】　電話：【電話番号】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クラウド管理画面の操作早見表</dc:title>
  <dc:subject>PptxGenJS Presentation</dc:subject>
  <dc:creator>RemoteLOCK サポート</dc:creator>
  <cp:lastModifiedBy>RemoteLOCK サポート</cp:lastModifiedBy>
  <cp:revision>1</cp:revision>
  <dcterms:created xsi:type="dcterms:W3CDTF">2026-10-12T02:44:09Z</dcterms:created>
  <dcterms:modified xsi:type="dcterms:W3CDTF">2026-10-12T02:44:09Z</dcterms:modified>
</cp:coreProperties>
</file>